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27432000" cy="36576000"/>
  <p:notesSz cx="6858000" cy="9236075"/>
  <p:embeddedFontLst>
    <p:embeddedFont>
      <p:font typeface="Tahoma" panose="020B0604030504040204" pitchFamily="34" charset="0"/>
      <p:regular r:id="rId5"/>
      <p:bold r:id="rId6"/>
    </p:embeddedFont>
  </p:embeddedFontLst>
  <p:defaultTextStyle>
    <a:defPPr>
      <a:defRPr lang="en-CA"/>
    </a:defPPr>
    <a:lvl1pPr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1pPr>
    <a:lvl2pPr marL="363538" indent="93663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2pPr>
    <a:lvl3pPr marL="727075" indent="187325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3pPr>
    <a:lvl4pPr marL="1090613" indent="280988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4pPr>
    <a:lvl5pPr marL="1454150" indent="374650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4">
          <p15:clr>
            <a:srgbClr val="A4A3A4"/>
          </p15:clr>
        </p15:guide>
        <p15:guide id="2" pos="768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iah Smith" initials="JS" lastIdx="1" clrIdx="0">
    <p:extLst>
      <p:ext uri="{19B8F6BF-5375-455C-9EA6-DF929625EA0E}">
        <p15:presenceInfo xmlns:p15="http://schemas.microsoft.com/office/powerpoint/2012/main" userId="4af037b2e1e3ed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006600"/>
    <a:srgbClr val="FF9900"/>
    <a:srgbClr val="009900"/>
    <a:srgbClr val="33CC33"/>
    <a:srgbClr val="33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00FF02-D898-4B11-96D1-77F0AEBFA550}" v="226" dt="2021-10-01T17:52:20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7397" autoAdjust="0"/>
  </p:normalViewPr>
  <p:slideViewPr>
    <p:cSldViewPr>
      <p:cViewPr varScale="1">
        <p:scale>
          <a:sx n="37" d="100"/>
          <a:sy n="37" d="100"/>
        </p:scale>
        <p:origin x="5630" y="86"/>
      </p:cViewPr>
      <p:guideLst>
        <p:guide orient="horz" pos="21184"/>
        <p:guide pos="7689"/>
      </p:guideLst>
    </p:cSldViewPr>
  </p:slideViewPr>
  <p:outlineViewPr>
    <p:cViewPr>
      <p:scale>
        <a:sx n="75" d="100"/>
        <a:sy n="75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B500FF02-D898-4B11-96D1-77F0AEBFA550}"/>
    <pc:docChg chg="undo redo custSel modSld">
      <pc:chgData name="Josiah Smith" userId="4af037b2e1e3ed2d" providerId="LiveId" clId="{B500FF02-D898-4B11-96D1-77F0AEBFA550}" dt="2021-10-01T17:57:12.531" v="5519" actId="1037"/>
      <pc:docMkLst>
        <pc:docMk/>
      </pc:docMkLst>
      <pc:sldChg chg="addSp delSp modSp mod addCm delCm">
        <pc:chgData name="Josiah Smith" userId="4af037b2e1e3ed2d" providerId="LiveId" clId="{B500FF02-D898-4B11-96D1-77F0AEBFA550}" dt="2021-10-01T17:57:12.531" v="5519" actId="1037"/>
        <pc:sldMkLst>
          <pc:docMk/>
          <pc:sldMk cId="0" sldId="256"/>
        </pc:sldMkLst>
        <pc:spChg chg="add mod">
          <ac:chgData name="Josiah Smith" userId="4af037b2e1e3ed2d" providerId="LiveId" clId="{B500FF02-D898-4B11-96D1-77F0AEBFA550}" dt="2021-10-01T17:41:34.916" v="5036" actId="1036"/>
          <ac:spMkLst>
            <pc:docMk/>
            <pc:sldMk cId="0" sldId="256"/>
            <ac:spMk id="7" creationId="{0CD7912E-6AAD-427D-ACF2-CF4CFAE2B90D}"/>
          </ac:spMkLst>
        </pc:spChg>
        <pc:spChg chg="add mod or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14" creationId="{B50FB16C-CE4B-427C-B97B-84A4E35A47B4}"/>
          </ac:spMkLst>
        </pc:spChg>
        <pc:spChg chg="del">
          <ac:chgData name="Josiah Smith" userId="4af037b2e1e3ed2d" providerId="LiveId" clId="{B500FF02-D898-4B11-96D1-77F0AEBFA550}" dt="2021-09-30T21:33:44.778" v="0" actId="478"/>
          <ac:spMkLst>
            <pc:docMk/>
            <pc:sldMk cId="0" sldId="256"/>
            <ac:spMk id="36" creationId="{00000000-0000-0000-0000-000000000000}"/>
          </ac:spMkLst>
        </pc:spChg>
        <pc:spChg chg="add 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40" creationId="{CCEA9DE5-DB8A-4FE0-AE17-926479C8EA8C}"/>
          </ac:spMkLst>
        </pc:spChg>
        <pc:spChg chg="add del mod">
          <ac:chgData name="Josiah Smith" userId="4af037b2e1e3ed2d" providerId="LiveId" clId="{B500FF02-D898-4B11-96D1-77F0AEBFA550}" dt="2021-10-01T17:26:40.875" v="4507" actId="478"/>
          <ac:spMkLst>
            <pc:docMk/>
            <pc:sldMk cId="0" sldId="256"/>
            <ac:spMk id="41" creationId="{5E20E974-7943-452C-8207-50E1C6EA63C2}"/>
          </ac:spMkLst>
        </pc:spChg>
        <pc:spChg chg="add del mod">
          <ac:chgData name="Josiah Smith" userId="4af037b2e1e3ed2d" providerId="LiveId" clId="{B500FF02-D898-4B11-96D1-77F0AEBFA550}" dt="2021-10-01T17:22:45.217" v="4177" actId="478"/>
          <ac:spMkLst>
            <pc:docMk/>
            <pc:sldMk cId="0" sldId="256"/>
            <ac:spMk id="42" creationId="{6F8D9F8F-338A-4E1E-9CC5-5E93ADEEDC52}"/>
          </ac:spMkLst>
        </pc:spChg>
        <pc:spChg chg="add mod">
          <ac:chgData name="Josiah Smith" userId="4af037b2e1e3ed2d" providerId="LiveId" clId="{B500FF02-D898-4B11-96D1-77F0AEBFA550}" dt="2021-10-01T17:41:34.916" v="5036" actId="1036"/>
          <ac:spMkLst>
            <pc:docMk/>
            <pc:sldMk cId="0" sldId="256"/>
            <ac:spMk id="46" creationId="{39F4ADAE-8AA3-4C82-BBA7-8F3AD0C8AD7D}"/>
          </ac:spMkLst>
        </pc:spChg>
        <pc:spChg chg="add mod">
          <ac:chgData name="Josiah Smith" userId="4af037b2e1e3ed2d" providerId="LiveId" clId="{B500FF02-D898-4B11-96D1-77F0AEBFA550}" dt="2021-10-01T17:44:59.883" v="5134" actId="1076"/>
          <ac:spMkLst>
            <pc:docMk/>
            <pc:sldMk cId="0" sldId="256"/>
            <ac:spMk id="53" creationId="{E5D1EB28-C030-46D5-86F2-3A8B13FE880D}"/>
          </ac:spMkLst>
        </pc:spChg>
        <pc:spChg chg="add mod">
          <ac:chgData name="Josiah Smith" userId="4af037b2e1e3ed2d" providerId="LiveId" clId="{B500FF02-D898-4B11-96D1-77F0AEBFA550}" dt="2021-09-30T22:29:21.166" v="1066" actId="571"/>
          <ac:spMkLst>
            <pc:docMk/>
            <pc:sldMk cId="0" sldId="256"/>
            <ac:spMk id="54" creationId="{3CBDC7A8-05FE-4D27-9022-FEE8F2FE32FE}"/>
          </ac:spMkLst>
        </pc:spChg>
        <pc:spChg chg="add mod">
          <ac:chgData name="Josiah Smith" userId="4af037b2e1e3ed2d" providerId="LiveId" clId="{B500FF02-D898-4B11-96D1-77F0AEBFA550}" dt="2021-09-30T22:29:21.166" v="1066" actId="571"/>
          <ac:spMkLst>
            <pc:docMk/>
            <pc:sldMk cId="0" sldId="256"/>
            <ac:spMk id="55" creationId="{110AABB5-B0E6-4885-9597-FF89EFBCAEBE}"/>
          </ac:spMkLst>
        </pc:spChg>
        <pc:spChg chg="add mod">
          <ac:chgData name="Josiah Smith" userId="4af037b2e1e3ed2d" providerId="LiveId" clId="{B500FF02-D898-4B11-96D1-77F0AEBFA550}" dt="2021-10-01T17:47:40.524" v="5448" actId="20577"/>
          <ac:spMkLst>
            <pc:docMk/>
            <pc:sldMk cId="0" sldId="256"/>
            <ac:spMk id="56" creationId="{3E74DA83-24F4-4AB4-8EEE-B1EB3242A06F}"/>
          </ac:spMkLst>
        </pc:spChg>
        <pc:spChg chg="add mod">
          <ac:chgData name="Josiah Smith" userId="4af037b2e1e3ed2d" providerId="LiveId" clId="{B500FF02-D898-4B11-96D1-77F0AEBFA550}" dt="2021-10-01T17:45:41.249" v="5277" actId="1037"/>
          <ac:spMkLst>
            <pc:docMk/>
            <pc:sldMk cId="0" sldId="256"/>
            <ac:spMk id="57" creationId="{B58B6E27-DDB0-4B30-A0AA-3D674CEE57B1}"/>
          </ac:spMkLst>
        </pc:spChg>
        <pc:spChg chg="add mod">
          <ac:chgData name="Josiah Smith" userId="4af037b2e1e3ed2d" providerId="LiveId" clId="{B500FF02-D898-4B11-96D1-77F0AEBFA550}" dt="2021-10-01T17:46:15.552" v="5391" actId="1038"/>
          <ac:spMkLst>
            <pc:docMk/>
            <pc:sldMk cId="0" sldId="256"/>
            <ac:spMk id="58" creationId="{934E0240-3F1D-4DC5-88DB-D76110C78711}"/>
          </ac:spMkLst>
        </pc:spChg>
        <pc:spChg chg="add mod">
          <ac:chgData name="Josiah Smith" userId="4af037b2e1e3ed2d" providerId="LiveId" clId="{B500FF02-D898-4B11-96D1-77F0AEBFA550}" dt="2021-10-01T17:45:10.642" v="5176" actId="1038"/>
          <ac:spMkLst>
            <pc:docMk/>
            <pc:sldMk cId="0" sldId="256"/>
            <ac:spMk id="59" creationId="{DEA602A2-756B-4024-9189-41F4CAEF6CF9}"/>
          </ac:spMkLst>
        </pc:spChg>
        <pc:spChg chg="mod">
          <ac:chgData name="Josiah Smith" userId="4af037b2e1e3ed2d" providerId="LiveId" clId="{B500FF02-D898-4B11-96D1-77F0AEBFA550}" dt="2021-10-01T17:56:14.829" v="5509" actId="14100"/>
          <ac:spMkLst>
            <pc:docMk/>
            <pc:sldMk cId="0" sldId="256"/>
            <ac:spMk id="68" creationId="{00000000-0000-0000-0000-000000000000}"/>
          </ac:spMkLst>
        </pc:spChg>
        <pc:spChg chg="add 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69" creationId="{FC3905BB-7F14-468C-8C16-F82B7750E355}"/>
          </ac:spMkLst>
        </pc:spChg>
        <pc:spChg chg="mod">
          <ac:chgData name="Josiah Smith" userId="4af037b2e1e3ed2d" providerId="LiveId" clId="{B500FF02-D898-4B11-96D1-77F0AEBFA550}" dt="2021-10-01T17:55:25.497" v="5501" actId="14100"/>
          <ac:spMkLst>
            <pc:docMk/>
            <pc:sldMk cId="0" sldId="256"/>
            <ac:spMk id="70" creationId="{00000000-0000-0000-0000-000000000000}"/>
          </ac:spMkLst>
        </pc:spChg>
        <pc:spChg chg="add 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74" creationId="{1782B494-568B-472B-BECD-ECBEB8296128}"/>
          </ac:spMkLst>
        </pc:spChg>
        <pc:spChg chg="del mod">
          <ac:chgData name="Josiah Smith" userId="4af037b2e1e3ed2d" providerId="LiveId" clId="{B500FF02-D898-4B11-96D1-77F0AEBFA550}" dt="2021-10-01T16:59:20.990" v="3395" actId="478"/>
          <ac:spMkLst>
            <pc:docMk/>
            <pc:sldMk cId="0" sldId="256"/>
            <ac:spMk id="75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55:52.603" v="5506" actId="14100"/>
          <ac:spMkLst>
            <pc:docMk/>
            <pc:sldMk cId="0" sldId="256"/>
            <ac:spMk id="76" creationId="{00000000-0000-0000-0000-000000000000}"/>
          </ac:spMkLst>
        </pc:spChg>
        <pc:spChg chg="add 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77" creationId="{82841499-26C4-4480-B884-1F2F37303C4E}"/>
          </ac:spMkLst>
        </pc:spChg>
        <pc:spChg chg="add mod">
          <ac:chgData name="Josiah Smith" userId="4af037b2e1e3ed2d" providerId="LiveId" clId="{B500FF02-D898-4B11-96D1-77F0AEBFA550}" dt="2021-10-01T17:43:41.789" v="5086" actId="20577"/>
          <ac:spMkLst>
            <pc:docMk/>
            <pc:sldMk cId="0" sldId="256"/>
            <ac:spMk id="78" creationId="{0251FCB4-4288-40A7-8D12-D9D49B4A12F8}"/>
          </ac:spMkLst>
        </pc:spChg>
        <pc:spChg chg="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81" creationId="{00000000-0000-0000-0000-000000000000}"/>
          </ac:spMkLst>
        </pc:spChg>
        <pc:spChg chg="mod ord">
          <ac:chgData name="Josiah Smith" userId="4af037b2e1e3ed2d" providerId="LiveId" clId="{B500FF02-D898-4B11-96D1-77F0AEBFA550}" dt="2021-10-01T17:55:41.293" v="5504" actId="14100"/>
          <ac:spMkLst>
            <pc:docMk/>
            <pc:sldMk cId="0" sldId="256"/>
            <ac:spMk id="83" creationId="{00000000-0000-0000-0000-000000000000}"/>
          </ac:spMkLst>
        </pc:spChg>
        <pc:spChg chg="del mod topLvl">
          <ac:chgData name="Josiah Smith" userId="4af037b2e1e3ed2d" providerId="LiveId" clId="{B500FF02-D898-4B11-96D1-77F0AEBFA550}" dt="2021-10-01T17:08:44.290" v="3477" actId="478"/>
          <ac:spMkLst>
            <pc:docMk/>
            <pc:sldMk cId="0" sldId="256"/>
            <ac:spMk id="85" creationId="{12BDB977-46BF-4EEB-89F3-7B47F8D8BD09}"/>
          </ac:spMkLst>
        </pc:spChg>
        <pc:spChg chg="add 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103" creationId="{12023FBC-F7A7-4D5D-8756-C7A869761663}"/>
          </ac:spMkLst>
        </pc:spChg>
        <pc:spChg chg="add 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108" creationId="{E838745B-2EDA-4A3F-A524-9634C5B4DEC8}"/>
          </ac:spMkLst>
        </pc:spChg>
        <pc:spChg chg="add mod">
          <ac:chgData name="Josiah Smith" userId="4af037b2e1e3ed2d" providerId="LiveId" clId="{B500FF02-D898-4B11-96D1-77F0AEBFA550}" dt="2021-10-01T17:43:11.299" v="5084" actId="1035"/>
          <ac:spMkLst>
            <pc:docMk/>
            <pc:sldMk cId="0" sldId="256"/>
            <ac:spMk id="113" creationId="{EC70E3C5-1B0B-4D4C-908A-83B3DB571B7E}"/>
          </ac:spMkLst>
        </pc:spChg>
        <pc:spChg chg="add 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114" creationId="{07B44C12-96BC-4338-9BEB-040787A5D8E8}"/>
          </ac:spMkLst>
        </pc:spChg>
        <pc:spChg chg="add 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115" creationId="{DD12995C-9B31-493A-B547-F8CEA7FED29C}"/>
          </ac:spMkLst>
        </pc:spChg>
        <pc:spChg chg="add 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116" creationId="{37BF3007-4D8E-46FF-B089-C6197B3DB73D}"/>
          </ac:spMkLst>
        </pc:spChg>
        <pc:spChg chg="add del mod">
          <ac:chgData name="Josiah Smith" userId="4af037b2e1e3ed2d" providerId="LiveId" clId="{B500FF02-D898-4B11-96D1-77F0AEBFA550}" dt="2021-10-01T17:44:43.393" v="5117" actId="478"/>
          <ac:spMkLst>
            <pc:docMk/>
            <pc:sldMk cId="0" sldId="256"/>
            <ac:spMk id="117" creationId="{4013101F-7926-42AB-9BA3-804846BF1DEC}"/>
          </ac:spMkLst>
        </pc:spChg>
        <pc:spChg chg="add del mod">
          <ac:chgData name="Josiah Smith" userId="4af037b2e1e3ed2d" providerId="LiveId" clId="{B500FF02-D898-4B11-96D1-77F0AEBFA550}" dt="2021-10-01T17:44:37.289" v="5109" actId="478"/>
          <ac:spMkLst>
            <pc:docMk/>
            <pc:sldMk cId="0" sldId="256"/>
            <ac:spMk id="118" creationId="{4928DC16-CCF2-4172-9AC4-147451CA1899}"/>
          </ac:spMkLst>
        </pc:spChg>
        <pc:spChg chg="add mod">
          <ac:chgData name="Josiah Smith" userId="4af037b2e1e3ed2d" providerId="LiveId" clId="{B500FF02-D898-4B11-96D1-77F0AEBFA550}" dt="2021-10-01T17:49:06.373" v="5474" actId="1076"/>
          <ac:spMkLst>
            <pc:docMk/>
            <pc:sldMk cId="0" sldId="256"/>
            <ac:spMk id="119" creationId="{B5459E78-8A6C-408A-B5D3-2A7854D23B4B}"/>
          </ac:spMkLst>
        </pc:spChg>
        <pc:spChg chg="add mod">
          <ac:chgData name="Josiah Smith" userId="4af037b2e1e3ed2d" providerId="LiveId" clId="{B500FF02-D898-4B11-96D1-77F0AEBFA550}" dt="2021-10-01T17:52:19.019" v="5490" actId="1076"/>
          <ac:spMkLst>
            <pc:docMk/>
            <pc:sldMk cId="0" sldId="256"/>
            <ac:spMk id="120" creationId="{6EE6DA99-E195-4AE3-B851-9750628D411B}"/>
          </ac:spMkLst>
        </pc:spChg>
        <pc:spChg chg="add mod">
          <ac:chgData name="Josiah Smith" userId="4af037b2e1e3ed2d" providerId="LiveId" clId="{B500FF02-D898-4B11-96D1-77F0AEBFA550}" dt="2021-10-01T17:52:32.438" v="5494" actId="1076"/>
          <ac:spMkLst>
            <pc:docMk/>
            <pc:sldMk cId="0" sldId="256"/>
            <ac:spMk id="121" creationId="{FBC9B6DD-1D1E-4264-BF33-CA6A6030BDE9}"/>
          </ac:spMkLst>
        </pc:spChg>
        <pc:spChg chg="mod">
          <ac:chgData name="Josiah Smith" userId="4af037b2e1e3ed2d" providerId="LiveId" clId="{B500FF02-D898-4B11-96D1-77F0AEBFA550}" dt="2021-10-01T17:55:47.478" v="5505" actId="14100"/>
          <ac:spMkLst>
            <pc:docMk/>
            <pc:sldMk cId="0" sldId="256"/>
            <ac:spMk id="214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215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219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51:59.204" v="5486" actId="1037"/>
          <ac:spMkLst>
            <pc:docMk/>
            <pc:sldMk cId="0" sldId="256"/>
            <ac:spMk id="220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55:34.399" v="5503" actId="14100"/>
          <ac:spMkLst>
            <pc:docMk/>
            <pc:sldMk cId="0" sldId="256"/>
            <ac:spMk id="227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43:04.792" v="5081" actId="14100"/>
          <ac:spMkLst>
            <pc:docMk/>
            <pc:sldMk cId="0" sldId="256"/>
            <ac:spMk id="297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56:52.032" v="5514" actId="1035"/>
          <ac:spMkLst>
            <pc:docMk/>
            <pc:sldMk cId="0" sldId="256"/>
            <ac:spMk id="409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55:29.689" v="5502" actId="14100"/>
          <ac:spMkLst>
            <pc:docMk/>
            <pc:sldMk cId="0" sldId="256"/>
            <ac:spMk id="419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56:55.819" v="5516" actId="1035"/>
          <ac:spMkLst>
            <pc:docMk/>
            <pc:sldMk cId="0" sldId="256"/>
            <ac:spMk id="421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56:23.407" v="5510" actId="1076"/>
          <ac:spMkLst>
            <pc:docMk/>
            <pc:sldMk cId="0" sldId="256"/>
            <ac:spMk id="451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52:56.911" v="5496" actId="1076"/>
          <ac:spMkLst>
            <pc:docMk/>
            <pc:sldMk cId="0" sldId="256"/>
            <ac:spMk id="1036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41:34.916" v="5036" actId="1036"/>
          <ac:spMkLst>
            <pc:docMk/>
            <pc:sldMk cId="0" sldId="256"/>
            <ac:spMk id="1039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57:00.733" v="5517" actId="1036"/>
          <ac:spMkLst>
            <pc:docMk/>
            <pc:sldMk cId="0" sldId="256"/>
            <ac:spMk id="1040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41:50.125" v="5047" actId="1035"/>
          <ac:spMkLst>
            <pc:docMk/>
            <pc:sldMk cId="0" sldId="256"/>
            <ac:spMk id="1041" creationId="{00000000-0000-0000-0000-000000000000}"/>
          </ac:spMkLst>
        </pc:spChg>
        <pc:spChg chg="mod">
          <ac:chgData name="Josiah Smith" userId="4af037b2e1e3ed2d" providerId="LiveId" clId="{B500FF02-D898-4B11-96D1-77F0AEBFA550}" dt="2021-09-30T21:40:13.569" v="86" actId="20577"/>
          <ac:spMkLst>
            <pc:docMk/>
            <pc:sldMk cId="0" sldId="256"/>
            <ac:spMk id="1044" creationId="{00000000-0000-0000-0000-000000000000}"/>
          </ac:spMkLst>
        </pc:spChg>
        <pc:spChg chg="mod">
          <ac:chgData name="Josiah Smith" userId="4af037b2e1e3ed2d" providerId="LiveId" clId="{B500FF02-D898-4B11-96D1-77F0AEBFA550}" dt="2021-09-30T21:41:06.720" v="197" actId="20577"/>
          <ac:spMkLst>
            <pc:docMk/>
            <pc:sldMk cId="0" sldId="256"/>
            <ac:spMk id="1045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56:54.455" v="5515" actId="1035"/>
          <ac:spMkLst>
            <pc:docMk/>
            <pc:sldMk cId="0" sldId="256"/>
            <ac:spMk id="1047" creationId="{00000000-0000-0000-0000-000000000000}"/>
          </ac:spMkLst>
        </pc:spChg>
        <pc:spChg chg="del">
          <ac:chgData name="Josiah Smith" userId="4af037b2e1e3ed2d" providerId="LiveId" clId="{B500FF02-D898-4B11-96D1-77F0AEBFA550}" dt="2021-09-30T21:45:53.282" v="199" actId="478"/>
          <ac:spMkLst>
            <pc:docMk/>
            <pc:sldMk cId="0" sldId="256"/>
            <ac:spMk id="1082" creationId="{00000000-0000-0000-0000-000000000000}"/>
          </ac:spMkLst>
        </pc:spChg>
        <pc:spChg chg="del">
          <ac:chgData name="Josiah Smith" userId="4af037b2e1e3ed2d" providerId="LiveId" clId="{B500FF02-D898-4B11-96D1-77F0AEBFA550}" dt="2021-09-30T21:45:51.355" v="198" actId="478"/>
          <ac:spMkLst>
            <pc:docMk/>
            <pc:sldMk cId="0" sldId="256"/>
            <ac:spMk id="1084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43:08.294" v="5083" actId="1035"/>
          <ac:spMkLst>
            <pc:docMk/>
            <pc:sldMk cId="0" sldId="256"/>
            <ac:spMk id="1087" creationId="{00000000-0000-0000-0000-000000000000}"/>
          </ac:spMkLst>
        </pc:spChg>
        <pc:spChg chg="mod">
          <ac:chgData name="Josiah Smith" userId="4af037b2e1e3ed2d" providerId="LiveId" clId="{B500FF02-D898-4B11-96D1-77F0AEBFA550}" dt="2021-10-01T17:41:34.916" v="5036" actId="1036"/>
          <ac:spMkLst>
            <pc:docMk/>
            <pc:sldMk cId="0" sldId="256"/>
            <ac:spMk id="2066" creationId="{00000000-0000-0000-0000-000000000000}"/>
          </ac:spMkLst>
        </pc:spChg>
        <pc:grpChg chg="add mod">
          <ac:chgData name="Josiah Smith" userId="4af037b2e1e3ed2d" providerId="LiveId" clId="{B500FF02-D898-4B11-96D1-77F0AEBFA550}" dt="2021-10-01T17:41:50.125" v="5047" actId="1035"/>
          <ac:grpSpMkLst>
            <pc:docMk/>
            <pc:sldMk cId="0" sldId="256"/>
            <ac:grpSpMk id="2" creationId="{601FF93E-A223-4C7D-894C-97F92033B429}"/>
          </ac:grpSpMkLst>
        </pc:grpChg>
        <pc:grpChg chg="add mod">
          <ac:chgData name="Josiah Smith" userId="4af037b2e1e3ed2d" providerId="LiveId" clId="{B500FF02-D898-4B11-96D1-77F0AEBFA550}" dt="2021-10-01T17:00:30.853" v="3401" actId="164"/>
          <ac:grpSpMkLst>
            <pc:docMk/>
            <pc:sldMk cId="0" sldId="256"/>
            <ac:grpSpMk id="3" creationId="{5FE5578F-CFCC-43DB-8248-813AF20DEF5B}"/>
          </ac:grpSpMkLst>
        </pc:grpChg>
        <pc:grpChg chg="add mod">
          <ac:chgData name="Josiah Smith" userId="4af037b2e1e3ed2d" providerId="LiveId" clId="{B500FF02-D898-4B11-96D1-77F0AEBFA550}" dt="2021-10-01T17:41:50.125" v="5047" actId="1035"/>
          <ac:grpSpMkLst>
            <pc:docMk/>
            <pc:sldMk cId="0" sldId="256"/>
            <ac:grpSpMk id="4" creationId="{04B06519-A4D4-42E8-9359-5670396E2DD3}"/>
          </ac:grpSpMkLst>
        </pc:grpChg>
        <pc:grpChg chg="add mod">
          <ac:chgData name="Josiah Smith" userId="4af037b2e1e3ed2d" providerId="LiveId" clId="{B500FF02-D898-4B11-96D1-77F0AEBFA550}" dt="2021-10-01T17:41:50.125" v="5047" actId="1035"/>
          <ac:grpSpMkLst>
            <pc:docMk/>
            <pc:sldMk cId="0" sldId="256"/>
            <ac:grpSpMk id="12" creationId="{684B628F-4187-4A7E-B5A8-C6FDD4C29813}"/>
          </ac:grpSpMkLst>
        </pc:grpChg>
        <pc:grpChg chg="add mod">
          <ac:chgData name="Josiah Smith" userId="4af037b2e1e3ed2d" providerId="LiveId" clId="{B500FF02-D898-4B11-96D1-77F0AEBFA550}" dt="2021-10-01T17:41:50.125" v="5047" actId="1035"/>
          <ac:grpSpMkLst>
            <pc:docMk/>
            <pc:sldMk cId="0" sldId="256"/>
            <ac:grpSpMk id="13" creationId="{DAAD0A73-B096-482F-B702-EB3C69597579}"/>
          </ac:grpSpMkLst>
        </pc:grpChg>
        <pc:grpChg chg="add mod">
          <ac:chgData name="Josiah Smith" userId="4af037b2e1e3ed2d" providerId="LiveId" clId="{B500FF02-D898-4B11-96D1-77F0AEBFA550}" dt="2021-10-01T17:41:50.125" v="5047" actId="1035"/>
          <ac:grpSpMkLst>
            <pc:docMk/>
            <pc:sldMk cId="0" sldId="256"/>
            <ac:grpSpMk id="15" creationId="{F6F240BE-C8E0-44BC-A55A-599155E7087A}"/>
          </ac:grpSpMkLst>
        </pc:grpChg>
        <pc:grpChg chg="add del mod">
          <ac:chgData name="Josiah Smith" userId="4af037b2e1e3ed2d" providerId="LiveId" clId="{B500FF02-D898-4B11-96D1-77F0AEBFA550}" dt="2021-10-01T17:08:44.290" v="3477" actId="478"/>
          <ac:grpSpMkLst>
            <pc:docMk/>
            <pc:sldMk cId="0" sldId="256"/>
            <ac:grpSpMk id="82" creationId="{C41FBE8B-C736-4BB8-843C-5A36A17BFE02}"/>
          </ac:grpSpMkLst>
        </pc:grpChg>
        <pc:grpChg chg="del mod topLvl">
          <ac:chgData name="Josiah Smith" userId="4af037b2e1e3ed2d" providerId="LiveId" clId="{B500FF02-D898-4B11-96D1-77F0AEBFA550}" dt="2021-10-01T17:08:55.448" v="3479" actId="165"/>
          <ac:grpSpMkLst>
            <pc:docMk/>
            <pc:sldMk cId="0" sldId="256"/>
            <ac:grpSpMk id="84" creationId="{EC6376DD-CAFC-4A03-92E4-9C66469F42C7}"/>
          </ac:grpSpMkLst>
        </pc:grpChg>
        <pc:grpChg chg="add mod">
          <ac:chgData name="Josiah Smith" userId="4af037b2e1e3ed2d" providerId="LiveId" clId="{B500FF02-D898-4B11-96D1-77F0AEBFA550}" dt="2021-10-01T17:41:50.125" v="5047" actId="1035"/>
          <ac:grpSpMkLst>
            <pc:docMk/>
            <pc:sldMk cId="0" sldId="256"/>
            <ac:grpSpMk id="454" creationId="{C53F199D-1497-43C3-A8DD-256471C34148}"/>
          </ac:grpSpMkLst>
        </pc:grpChg>
        <pc:picChg chg="add del mod">
          <ac:chgData name="Josiah Smith" userId="4af037b2e1e3ed2d" providerId="LiveId" clId="{B500FF02-D898-4B11-96D1-77F0AEBFA550}" dt="2021-09-30T21:53:52.352" v="838" actId="478"/>
          <ac:picMkLst>
            <pc:docMk/>
            <pc:sldMk cId="0" sldId="256"/>
            <ac:picMk id="3" creationId="{218063B2-DA41-4FBE-B2DF-7923D3F0B5D4}"/>
          </ac:picMkLst>
        </pc:picChg>
        <pc:picChg chg="add mod ord modCrop">
          <ac:chgData name="Josiah Smith" userId="4af037b2e1e3ed2d" providerId="LiveId" clId="{B500FF02-D898-4B11-96D1-77F0AEBFA550}" dt="2021-10-01T17:41:34.916" v="5036" actId="1036"/>
          <ac:picMkLst>
            <pc:docMk/>
            <pc:sldMk cId="0" sldId="256"/>
            <ac:picMk id="5" creationId="{6C215FEB-A1A5-4513-9046-E8DCBA6FE7F5}"/>
          </ac:picMkLst>
        </pc:picChg>
        <pc:picChg chg="add mod ord modCrop">
          <ac:chgData name="Josiah Smith" userId="4af037b2e1e3ed2d" providerId="LiveId" clId="{B500FF02-D898-4B11-96D1-77F0AEBFA550}" dt="2021-10-01T17:52:10.769" v="5488" actId="732"/>
          <ac:picMkLst>
            <pc:docMk/>
            <pc:sldMk cId="0" sldId="256"/>
            <ac:picMk id="6" creationId="{39B81D1E-8E33-4494-97D6-A79EBFBD9963}"/>
          </ac:picMkLst>
        </pc:picChg>
        <pc:picChg chg="add mod modCrop">
          <ac:chgData name="Josiah Smith" userId="4af037b2e1e3ed2d" providerId="LiveId" clId="{B500FF02-D898-4B11-96D1-77F0AEBFA550}" dt="2021-10-01T17:54:10.762" v="5499" actId="1440"/>
          <ac:picMkLst>
            <pc:docMk/>
            <pc:sldMk cId="0" sldId="256"/>
            <ac:picMk id="9" creationId="{4452D0FF-14B6-4863-911E-AB2418C09BE1}"/>
          </ac:picMkLst>
        </pc:picChg>
        <pc:picChg chg="add del mod modCrop">
          <ac:chgData name="Josiah Smith" userId="4af037b2e1e3ed2d" providerId="LiveId" clId="{B500FF02-D898-4B11-96D1-77F0AEBFA550}" dt="2021-10-01T17:08:27.961" v="3473" actId="478"/>
          <ac:picMkLst>
            <pc:docMk/>
            <pc:sldMk cId="0" sldId="256"/>
            <ac:picMk id="10" creationId="{0E85C134-7391-479F-AE84-0EA991BECB0A}"/>
          </ac:picMkLst>
        </pc:picChg>
        <pc:picChg chg="add mod ord">
          <ac:chgData name="Josiah Smith" userId="4af037b2e1e3ed2d" providerId="LiveId" clId="{B500FF02-D898-4B11-96D1-77F0AEBFA550}" dt="2021-10-01T17:42:17.754" v="5080" actId="1035"/>
          <ac:picMkLst>
            <pc:docMk/>
            <pc:sldMk cId="0" sldId="256"/>
            <ac:picMk id="19" creationId="{B552681A-6396-4366-92F9-1D82E91157F1}"/>
          </ac:picMkLst>
        </pc:picChg>
        <pc:picChg chg="add del mod">
          <ac:chgData name="Josiah Smith" userId="4af037b2e1e3ed2d" providerId="LiveId" clId="{B500FF02-D898-4B11-96D1-77F0AEBFA550}" dt="2021-10-01T16:27:08.429" v="2076" actId="478"/>
          <ac:picMkLst>
            <pc:docMk/>
            <pc:sldMk cId="0" sldId="256"/>
            <ac:picMk id="21" creationId="{7CBB0E7D-5EE2-4705-ADC3-3885809F3898}"/>
          </ac:picMkLst>
        </pc:picChg>
        <pc:picChg chg="add del mod modCrop">
          <ac:chgData name="Josiah Smith" userId="4af037b2e1e3ed2d" providerId="LiveId" clId="{B500FF02-D898-4B11-96D1-77F0AEBFA550}" dt="2021-10-01T16:30:32.500" v="2460" actId="478"/>
          <ac:picMkLst>
            <pc:docMk/>
            <pc:sldMk cId="0" sldId="256"/>
            <ac:picMk id="25" creationId="{8B7315A4-0192-47BE-B99E-2CAA0EED94BE}"/>
          </ac:picMkLst>
        </pc:picChg>
        <pc:picChg chg="add del mod modCrop">
          <ac:chgData name="Josiah Smith" userId="4af037b2e1e3ed2d" providerId="LiveId" clId="{B500FF02-D898-4B11-96D1-77F0AEBFA550}" dt="2021-10-01T16:31:14.888" v="2463" actId="478"/>
          <ac:picMkLst>
            <pc:docMk/>
            <pc:sldMk cId="0" sldId="256"/>
            <ac:picMk id="27" creationId="{F7DF3204-80A3-496C-AB6D-3E56F5ABC7CC}"/>
          </ac:picMkLst>
        </pc:picChg>
        <pc:picChg chg="add mod modCrop">
          <ac:chgData name="Josiah Smith" userId="4af037b2e1e3ed2d" providerId="LiveId" clId="{B500FF02-D898-4B11-96D1-77F0AEBFA550}" dt="2021-10-01T17:42:17.754" v="5080" actId="1035"/>
          <ac:picMkLst>
            <pc:docMk/>
            <pc:sldMk cId="0" sldId="256"/>
            <ac:picMk id="29" creationId="{0A6885A8-1D23-4B0D-9A92-830A384355B9}"/>
          </ac:picMkLst>
        </pc:picChg>
        <pc:picChg chg="add mod modCrop">
          <ac:chgData name="Josiah Smith" userId="4af037b2e1e3ed2d" providerId="LiveId" clId="{B500FF02-D898-4B11-96D1-77F0AEBFA550}" dt="2021-10-01T17:42:17.754" v="5080" actId="1035"/>
          <ac:picMkLst>
            <pc:docMk/>
            <pc:sldMk cId="0" sldId="256"/>
            <ac:picMk id="31" creationId="{C877CF6D-CB5D-47B4-B2E0-F3C0C43C43E5}"/>
          </ac:picMkLst>
        </pc:picChg>
        <pc:picChg chg="add del mod">
          <ac:chgData name="Josiah Smith" userId="4af037b2e1e3ed2d" providerId="LiveId" clId="{B500FF02-D898-4B11-96D1-77F0AEBFA550}" dt="2021-10-01T16:33:00.429" v="2560" actId="478"/>
          <ac:picMkLst>
            <pc:docMk/>
            <pc:sldMk cId="0" sldId="256"/>
            <ac:picMk id="33" creationId="{1B1D0F6D-D164-4E97-ABA5-FB61E616895A}"/>
          </ac:picMkLst>
        </pc:picChg>
        <pc:picChg chg="add mod">
          <ac:chgData name="Josiah Smith" userId="4af037b2e1e3ed2d" providerId="LiveId" clId="{B500FF02-D898-4B11-96D1-77F0AEBFA550}" dt="2021-09-30T21:39:09.895" v="16" actId="1076"/>
          <ac:picMkLst>
            <pc:docMk/>
            <pc:sldMk cId="0" sldId="256"/>
            <ac:picMk id="37" creationId="{F92375BA-3E8A-4184-ACDB-EEA5E82BD674}"/>
          </ac:picMkLst>
        </pc:picChg>
        <pc:picChg chg="add mod">
          <ac:chgData name="Josiah Smith" userId="4af037b2e1e3ed2d" providerId="LiveId" clId="{B500FF02-D898-4B11-96D1-77F0AEBFA550}" dt="2021-09-30T21:39:11.760" v="17" actId="1076"/>
          <ac:picMkLst>
            <pc:docMk/>
            <pc:sldMk cId="0" sldId="256"/>
            <ac:picMk id="39" creationId="{B5EF55CB-588C-4852-94EF-1D51E8C601DB}"/>
          </ac:picMkLst>
        </pc:picChg>
        <pc:picChg chg="add del mod">
          <ac:chgData name="Josiah Smith" userId="4af037b2e1e3ed2d" providerId="LiveId" clId="{B500FF02-D898-4B11-96D1-77F0AEBFA550}" dt="2021-10-01T16:33:15.657" v="2569" actId="478"/>
          <ac:picMkLst>
            <pc:docMk/>
            <pc:sldMk cId="0" sldId="256"/>
            <ac:picMk id="43" creationId="{F1FFC02D-FF0A-40BD-8DF8-FED6C2509697}"/>
          </ac:picMkLst>
        </pc:picChg>
        <pc:picChg chg="add del mod">
          <ac:chgData name="Josiah Smith" userId="4af037b2e1e3ed2d" providerId="LiveId" clId="{B500FF02-D898-4B11-96D1-77F0AEBFA550}" dt="2021-10-01T16:33:22.015" v="2572" actId="478"/>
          <ac:picMkLst>
            <pc:docMk/>
            <pc:sldMk cId="0" sldId="256"/>
            <ac:picMk id="45" creationId="{80D02AF5-C3F9-4C69-8AB6-937839CBE22C}"/>
          </ac:picMkLst>
        </pc:picChg>
        <pc:picChg chg="add del">
          <ac:chgData name="Josiah Smith" userId="4af037b2e1e3ed2d" providerId="LiveId" clId="{B500FF02-D898-4B11-96D1-77F0AEBFA550}" dt="2021-10-01T16:33:29.411" v="2574" actId="478"/>
          <ac:picMkLst>
            <pc:docMk/>
            <pc:sldMk cId="0" sldId="256"/>
            <ac:picMk id="48" creationId="{1B60480F-4671-4D69-98FC-FF1A4BA9FBA8}"/>
          </ac:picMkLst>
        </pc:picChg>
        <pc:picChg chg="add del">
          <ac:chgData name="Josiah Smith" userId="4af037b2e1e3ed2d" providerId="LiveId" clId="{B500FF02-D898-4B11-96D1-77F0AEBFA550}" dt="2021-10-01T16:33:45.501" v="2576" actId="478"/>
          <ac:picMkLst>
            <pc:docMk/>
            <pc:sldMk cId="0" sldId="256"/>
            <ac:picMk id="50" creationId="{5D6DDE7B-5717-4EC1-81A2-941D2331D66D}"/>
          </ac:picMkLst>
        </pc:picChg>
        <pc:picChg chg="add del mod modCrop">
          <ac:chgData name="Josiah Smith" userId="4af037b2e1e3ed2d" providerId="LiveId" clId="{B500FF02-D898-4B11-96D1-77F0AEBFA550}" dt="2021-10-01T15:45:41.647" v="1084" actId="478"/>
          <ac:picMkLst>
            <pc:docMk/>
            <pc:sldMk cId="0" sldId="256"/>
            <ac:picMk id="60" creationId="{4D3D79CC-275B-4AEB-9730-EDA1B36792C3}"/>
          </ac:picMkLst>
        </pc:picChg>
        <pc:picChg chg="add mod modCrop">
          <ac:chgData name="Josiah Smith" userId="4af037b2e1e3ed2d" providerId="LiveId" clId="{B500FF02-D898-4B11-96D1-77F0AEBFA550}" dt="2021-10-01T17:42:17.754" v="5080" actId="1035"/>
          <ac:picMkLst>
            <pc:docMk/>
            <pc:sldMk cId="0" sldId="256"/>
            <ac:picMk id="62" creationId="{43C29AEA-5375-4910-8530-91ACDF8A625E}"/>
          </ac:picMkLst>
        </pc:picChg>
        <pc:picChg chg="add mod ord modCrop">
          <ac:chgData name="Josiah Smith" userId="4af037b2e1e3ed2d" providerId="LiveId" clId="{B500FF02-D898-4B11-96D1-77F0AEBFA550}" dt="2021-10-01T17:42:17.754" v="5080" actId="1035"/>
          <ac:picMkLst>
            <pc:docMk/>
            <pc:sldMk cId="0" sldId="256"/>
            <ac:picMk id="73" creationId="{1FE5E106-5D87-4AD9-B499-2E64B2DA5094}"/>
          </ac:picMkLst>
        </pc:picChg>
        <pc:picChg chg="add mod modCrop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79" creationId="{C486C481-5500-421C-B0FF-D7C281043D6C}"/>
          </ac:picMkLst>
        </pc:picChg>
        <pc:picChg chg="add mod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80" creationId="{DE1C9658-8D6B-4B2E-99A7-5895F474F834}"/>
          </ac:picMkLst>
        </pc:picChg>
        <pc:picChg chg="mod topLvl modCrop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86" creationId="{A0B48B21-6703-42C6-BCD0-FDEF8A18A748}"/>
          </ac:picMkLst>
        </pc:picChg>
        <pc:picChg chg="del mod topLvl">
          <ac:chgData name="Josiah Smith" userId="4af037b2e1e3ed2d" providerId="LiveId" clId="{B500FF02-D898-4B11-96D1-77F0AEBFA550}" dt="2021-10-01T17:09:23.307" v="3488" actId="478"/>
          <ac:picMkLst>
            <pc:docMk/>
            <pc:sldMk cId="0" sldId="256"/>
            <ac:picMk id="87" creationId="{ED0436D5-2B6E-4549-9309-92229CCC2B5D}"/>
          </ac:picMkLst>
        </pc:picChg>
        <pc:picChg chg="add mod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88" creationId="{5DE5BD81-8A8E-4AD7-840C-6E7FA2613AF0}"/>
          </ac:picMkLst>
        </pc:picChg>
        <pc:picChg chg="add del mod">
          <ac:chgData name="Josiah Smith" userId="4af037b2e1e3ed2d" providerId="LiveId" clId="{B500FF02-D898-4B11-96D1-77F0AEBFA550}" dt="2021-10-01T17:12:23.134" v="3531" actId="478"/>
          <ac:picMkLst>
            <pc:docMk/>
            <pc:sldMk cId="0" sldId="256"/>
            <ac:picMk id="89" creationId="{3EB1FA6F-F1DB-450E-805C-B62375F9C9D2}"/>
          </ac:picMkLst>
        </pc:picChg>
        <pc:picChg chg="add mod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90" creationId="{EB90449A-3069-487D-BC24-694BE5C69946}"/>
          </ac:picMkLst>
        </pc:picChg>
        <pc:picChg chg="add mod modCrop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104" creationId="{4053A92C-A6C0-4FF4-B58F-1E1E4F9FAC1B}"/>
          </ac:picMkLst>
        </pc:picChg>
        <pc:picChg chg="add mod modCrop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105" creationId="{5CC6BFC6-0212-4D0F-BF9A-68493EEA9AC6}"/>
          </ac:picMkLst>
        </pc:picChg>
        <pc:picChg chg="add mod modCrop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106" creationId="{08F5E703-A28E-4991-AE18-0F800A68D160}"/>
          </ac:picMkLst>
        </pc:picChg>
        <pc:picChg chg="add del mod">
          <ac:chgData name="Josiah Smith" userId="4af037b2e1e3ed2d" providerId="LiveId" clId="{B500FF02-D898-4B11-96D1-77F0AEBFA550}" dt="2021-10-01T16:52:47.883" v="3061"/>
          <ac:picMkLst>
            <pc:docMk/>
            <pc:sldMk cId="0" sldId="256"/>
            <ac:picMk id="107" creationId="{AA5F58EA-A43F-49E7-BA56-010840FE2E0D}"/>
          </ac:picMkLst>
        </pc:picChg>
        <pc:picChg chg="add del mod">
          <ac:chgData name="Josiah Smith" userId="4af037b2e1e3ed2d" providerId="LiveId" clId="{B500FF02-D898-4B11-96D1-77F0AEBFA550}" dt="2021-10-01T16:52:47.883" v="3061"/>
          <ac:picMkLst>
            <pc:docMk/>
            <pc:sldMk cId="0" sldId="256"/>
            <ac:picMk id="108" creationId="{C163C6C6-6A57-479A-949C-38BB308F782B}"/>
          </ac:picMkLst>
        </pc:picChg>
        <pc:picChg chg="add mod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109" creationId="{72878BB6-3205-429A-AF0E-949ECB8D1A55}"/>
          </ac:picMkLst>
        </pc:picChg>
        <pc:picChg chg="add mod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110" creationId="{D5A3198B-B711-48F4-8D3C-798154A7C883}"/>
          </ac:picMkLst>
        </pc:picChg>
        <pc:picChg chg="add mod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111" creationId="{95482A3F-F365-449F-B3EE-39FEA511789A}"/>
          </ac:picMkLst>
        </pc:picChg>
        <pc:picChg chg="add mod">
          <ac:chgData name="Josiah Smith" userId="4af037b2e1e3ed2d" providerId="LiveId" clId="{B500FF02-D898-4B11-96D1-77F0AEBFA550}" dt="2021-10-01T17:41:50.125" v="5047" actId="1035"/>
          <ac:picMkLst>
            <pc:docMk/>
            <pc:sldMk cId="0" sldId="256"/>
            <ac:picMk id="112" creationId="{A6A37EFD-9526-49BE-B9FC-63D391E76265}"/>
          </ac:picMkLst>
        </pc:picChg>
        <pc:picChg chg="add mod modCrop">
          <ac:chgData name="Josiah Smith" userId="4af037b2e1e3ed2d" providerId="LiveId" clId="{B500FF02-D898-4B11-96D1-77F0AEBFA550}" dt="2021-10-01T17:42:17.754" v="5080" actId="1035"/>
          <ac:picMkLst>
            <pc:docMk/>
            <pc:sldMk cId="0" sldId="256"/>
            <ac:picMk id="448" creationId="{537DCC17-736F-4990-AABB-D110BC5C5395}"/>
          </ac:picMkLst>
        </pc:picChg>
        <pc:picChg chg="add mod ord modCrop">
          <ac:chgData name="Josiah Smith" userId="4af037b2e1e3ed2d" providerId="LiveId" clId="{B500FF02-D898-4B11-96D1-77F0AEBFA550}" dt="2021-10-01T17:57:12.531" v="5519" actId="1037"/>
          <ac:picMkLst>
            <pc:docMk/>
            <pc:sldMk cId="0" sldId="256"/>
            <ac:picMk id="450" creationId="{2B047F70-D976-498D-A4C1-69725D1E4239}"/>
          </ac:picMkLst>
        </pc:picChg>
        <pc:picChg chg="add mod modCrop">
          <ac:chgData name="Josiah Smith" userId="4af037b2e1e3ed2d" providerId="LiveId" clId="{B500FF02-D898-4B11-96D1-77F0AEBFA550}" dt="2021-10-01T17:57:12.531" v="5519" actId="1037"/>
          <ac:picMkLst>
            <pc:docMk/>
            <pc:sldMk cId="0" sldId="256"/>
            <ac:picMk id="453" creationId="{1FAD3BC1-D917-4C16-9378-9F6A2E20AEA7}"/>
          </ac:picMkLst>
        </pc:picChg>
        <pc:picChg chg="add mod">
          <ac:chgData name="Josiah Smith" userId="4af037b2e1e3ed2d" providerId="LiveId" clId="{B500FF02-D898-4B11-96D1-77F0AEBFA550}" dt="2021-10-01T17:42:17.754" v="5080" actId="1035"/>
          <ac:picMkLst>
            <pc:docMk/>
            <pc:sldMk cId="0" sldId="256"/>
            <ac:picMk id="1026" creationId="{383CC1D4-78E5-4543-96C7-5ECE338EBE8F}"/>
          </ac:picMkLst>
        </pc:picChg>
        <pc:cxnChg chg="add mod">
          <ac:chgData name="Josiah Smith" userId="4af037b2e1e3ed2d" providerId="LiveId" clId="{B500FF02-D898-4B11-96D1-77F0AEBFA550}" dt="2021-10-01T17:48:05.795" v="5458" actId="1076"/>
          <ac:cxnSpMkLst>
            <pc:docMk/>
            <pc:sldMk cId="0" sldId="256"/>
            <ac:cxnSpMk id="11" creationId="{2C21459F-91C5-4F57-954E-5F426573AE83}"/>
          </ac:cxnSpMkLst>
        </pc:cxnChg>
        <pc:cxnChg chg="add mod">
          <ac:chgData name="Josiah Smith" userId="4af037b2e1e3ed2d" providerId="LiveId" clId="{B500FF02-D898-4B11-96D1-77F0AEBFA550}" dt="2021-10-01T17:41:50.125" v="5047" actId="1035"/>
          <ac:cxnSpMkLst>
            <pc:docMk/>
            <pc:sldMk cId="0" sldId="256"/>
            <ac:cxnSpMk id="17" creationId="{FD2A0397-BE60-46B7-BC26-1E02645D74BA}"/>
          </ac:cxnSpMkLst>
        </pc:cxnChg>
        <pc:cxnChg chg="add mod">
          <ac:chgData name="Josiah Smith" userId="4af037b2e1e3ed2d" providerId="LiveId" clId="{B500FF02-D898-4B11-96D1-77F0AEBFA550}" dt="2021-10-01T17:42:17.754" v="5080" actId="1035"/>
          <ac:cxnSpMkLst>
            <pc:docMk/>
            <pc:sldMk cId="0" sldId="256"/>
            <ac:cxnSpMk id="51" creationId="{84F3DF5B-4115-4082-B8B3-BA8E92AD01DB}"/>
          </ac:cxnSpMkLst>
        </pc:cxnChg>
        <pc:cxnChg chg="add mod">
          <ac:chgData name="Josiah Smith" userId="4af037b2e1e3ed2d" providerId="LiveId" clId="{B500FF02-D898-4B11-96D1-77F0AEBFA550}" dt="2021-10-01T17:42:17.754" v="5080" actId="1035"/>
          <ac:cxnSpMkLst>
            <pc:docMk/>
            <pc:sldMk cId="0" sldId="256"/>
            <ac:cxnSpMk id="52" creationId="{959CE066-7613-45F3-A8C1-A5B51A7C717A}"/>
          </ac:cxnSpMkLst>
        </pc:cxnChg>
        <pc:cxnChg chg="add mod">
          <ac:chgData name="Josiah Smith" userId="4af037b2e1e3ed2d" providerId="LiveId" clId="{B500FF02-D898-4B11-96D1-77F0AEBFA550}" dt="2021-10-01T16:21:07.395" v="1919" actId="571"/>
          <ac:cxnSpMkLst>
            <pc:docMk/>
            <pc:sldMk cId="0" sldId="256"/>
            <ac:cxnSpMk id="67" creationId="{F9B2EBFF-053A-488D-98C0-42A1249287F0}"/>
          </ac:cxnSpMkLst>
        </pc:cxnChg>
        <pc:cxnChg chg="add mod">
          <ac:chgData name="Josiah Smith" userId="4af037b2e1e3ed2d" providerId="LiveId" clId="{B500FF02-D898-4B11-96D1-77F0AEBFA550}" dt="2021-10-01T16:21:07.395" v="1919" actId="571"/>
          <ac:cxnSpMkLst>
            <pc:docMk/>
            <pc:sldMk cId="0" sldId="256"/>
            <ac:cxnSpMk id="69" creationId="{2D6034FE-03C2-4541-B5FB-8AA9C44045DE}"/>
          </ac:cxnSpMkLst>
        </pc:cxnChg>
        <pc:cxnChg chg="add mod">
          <ac:chgData name="Josiah Smith" userId="4af037b2e1e3ed2d" providerId="LiveId" clId="{B500FF02-D898-4B11-96D1-77F0AEBFA550}" dt="2021-10-01T16:21:07.395" v="1919" actId="571"/>
          <ac:cxnSpMkLst>
            <pc:docMk/>
            <pc:sldMk cId="0" sldId="256"/>
            <ac:cxnSpMk id="71" creationId="{49646573-22FA-4714-84C9-0263DED65889}"/>
          </ac:cxnSpMkLst>
        </pc:cxnChg>
        <pc:cxnChg chg="add mod">
          <ac:chgData name="Josiah Smith" userId="4af037b2e1e3ed2d" providerId="LiveId" clId="{B500FF02-D898-4B11-96D1-77F0AEBFA550}" dt="2021-10-01T17:42:17.754" v="5080" actId="1035"/>
          <ac:cxnSpMkLst>
            <pc:docMk/>
            <pc:sldMk cId="0" sldId="256"/>
            <ac:cxnSpMk id="72" creationId="{F63C8498-05FC-46E6-A579-0090BF78B1CC}"/>
          </ac:cxnSpMkLst>
        </pc:cxnChg>
        <pc:cxnChg chg="add mod">
          <ac:chgData name="Josiah Smith" userId="4af037b2e1e3ed2d" providerId="LiveId" clId="{B500FF02-D898-4B11-96D1-77F0AEBFA550}" dt="2021-10-01T17:41:50.125" v="5047" actId="1035"/>
          <ac:cxnSpMkLst>
            <pc:docMk/>
            <pc:sldMk cId="0" sldId="256"/>
            <ac:cxnSpMk id="94" creationId="{4FC361F2-98BB-4C10-8FB5-BC90C25FDF96}"/>
          </ac:cxnSpMkLst>
        </pc:cxnChg>
        <pc:cxnChg chg="add mod">
          <ac:chgData name="Josiah Smith" userId="4af037b2e1e3ed2d" providerId="LiveId" clId="{B500FF02-D898-4B11-96D1-77F0AEBFA550}" dt="2021-10-01T17:41:50.125" v="5047" actId="1035"/>
          <ac:cxnSpMkLst>
            <pc:docMk/>
            <pc:sldMk cId="0" sldId="256"/>
            <ac:cxnSpMk id="97" creationId="{06C2F91C-BF6B-4797-993A-4BB360E2305F}"/>
          </ac:cxnSpMkLst>
        </pc:cxnChg>
        <pc:cxnChg chg="add mod">
          <ac:chgData name="Josiah Smith" userId="4af037b2e1e3ed2d" providerId="LiveId" clId="{B500FF02-D898-4B11-96D1-77F0AEBFA550}" dt="2021-10-01T17:41:50.125" v="5047" actId="1035"/>
          <ac:cxnSpMkLst>
            <pc:docMk/>
            <pc:sldMk cId="0" sldId="256"/>
            <ac:cxnSpMk id="107" creationId="{6B1F1CF5-EFB5-4FC7-AFA2-CE9CBF0C6FC7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EA9A3197-D2D7-43B6-BE6C-052927D4019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30425" y="692150"/>
            <a:ext cx="2598738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87850"/>
            <a:ext cx="50292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C74480FA-CF5B-4A4F-B2E4-831FDF3643F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ＭＳ Ｐゴシック" pitchFamily="-65" charset="-128"/>
      </a:defRPr>
    </a:lvl1pPr>
    <a:lvl2pPr marL="3635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2pPr>
    <a:lvl3pPr marL="7270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3pPr>
    <a:lvl4pPr marL="109061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4pPr>
    <a:lvl5pPr marL="14541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5pPr>
    <a:lvl6pPr marL="1818284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81941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45598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9255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30425" y="692150"/>
            <a:ext cx="2598738" cy="3463925"/>
          </a:xfrm>
          <a:ln/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D80428-CC17-404C-B71E-AE347BCFB732}" type="slidenum">
              <a:rPr lang="en-CA" smtClean="0">
                <a:latin typeface="Times New Roman" pitchFamily="18" charset="0"/>
                <a:ea typeface="ＭＳ Ｐゴシック" pitchFamily="34" charset="-128"/>
              </a:rPr>
              <a:pPr/>
              <a:t>1</a:t>
            </a:fld>
            <a:endParaRPr lang="en-CA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035" y="11362973"/>
            <a:ext cx="23317933" cy="78387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984" y="20725696"/>
            <a:ext cx="19202034" cy="9348611"/>
          </a:xfrm>
        </p:spPr>
        <p:txBody>
          <a:bodyPr/>
          <a:lstStyle>
            <a:lvl1pPr marL="0" indent="0" algn="ctr">
              <a:buNone/>
              <a:defRPr/>
            </a:lvl1pPr>
            <a:lvl2pPr marL="363657" indent="0" algn="ctr">
              <a:buNone/>
              <a:defRPr/>
            </a:lvl2pPr>
            <a:lvl3pPr marL="727314" indent="0" algn="ctr">
              <a:buNone/>
              <a:defRPr/>
            </a:lvl3pPr>
            <a:lvl4pPr marL="1090971" indent="0" algn="ctr">
              <a:buNone/>
              <a:defRPr/>
            </a:lvl4pPr>
            <a:lvl5pPr marL="1454628" indent="0" algn="ctr">
              <a:buNone/>
              <a:defRPr/>
            </a:lvl5pPr>
            <a:lvl6pPr marL="1818284" indent="0" algn="ctr">
              <a:buNone/>
              <a:defRPr/>
            </a:lvl6pPr>
            <a:lvl7pPr marL="2181941" indent="0" algn="ctr">
              <a:buNone/>
              <a:defRPr/>
            </a:lvl7pPr>
            <a:lvl8pPr marL="2545598" indent="0" algn="ctr">
              <a:buNone/>
              <a:defRPr/>
            </a:lvl8pPr>
            <a:lvl9pPr marL="290925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6C17-AEDE-4252-9649-66C21A9456C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6EF03-6D5D-4E2E-9D2E-EE2B17949E8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545485" y="3250848"/>
            <a:ext cx="5828567" cy="292611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951" y="3250848"/>
            <a:ext cx="17399611" cy="29261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1AEF5-374C-479B-A454-AE146DD0D59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33506-5D21-47C1-B17F-B69E5C047F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8" y="23503822"/>
            <a:ext cx="23317017" cy="726369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8" y="15502820"/>
            <a:ext cx="23317017" cy="8001000"/>
          </a:xfrm>
        </p:spPr>
        <p:txBody>
          <a:bodyPr anchor="b"/>
          <a:lstStyle>
            <a:lvl1pPr marL="0" indent="0">
              <a:buNone/>
              <a:defRPr sz="1600"/>
            </a:lvl1pPr>
            <a:lvl2pPr marL="363657" indent="0">
              <a:buNone/>
              <a:defRPr sz="1400"/>
            </a:lvl2pPr>
            <a:lvl3pPr marL="727314" indent="0">
              <a:buNone/>
              <a:defRPr sz="1300"/>
            </a:lvl3pPr>
            <a:lvl4pPr marL="1090971" indent="0">
              <a:buNone/>
              <a:defRPr sz="1100"/>
            </a:lvl4pPr>
            <a:lvl5pPr marL="1454628" indent="0">
              <a:buNone/>
              <a:defRPr sz="1100"/>
            </a:lvl5pPr>
            <a:lvl6pPr marL="1818284" indent="0">
              <a:buNone/>
              <a:defRPr sz="1100"/>
            </a:lvl6pPr>
            <a:lvl7pPr marL="2181941" indent="0">
              <a:buNone/>
              <a:defRPr sz="1100"/>
            </a:lvl7pPr>
            <a:lvl8pPr marL="2545598" indent="0">
              <a:buNone/>
              <a:defRPr sz="1100"/>
            </a:lvl8pPr>
            <a:lvl9pPr marL="2909255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EFC5D-32F8-4F72-90C7-B0A783246D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950" y="10565697"/>
            <a:ext cx="11614089" cy="219463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59963" y="10565697"/>
            <a:ext cx="11614089" cy="219463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038C9-77F1-4FCB-B35F-1F6E54F64A4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68" y="1464028"/>
            <a:ext cx="24688067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968" y="8187976"/>
            <a:ext cx="12120563" cy="3411361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3657" indent="0">
              <a:buNone/>
              <a:defRPr sz="1600" b="1"/>
            </a:lvl2pPr>
            <a:lvl3pPr marL="727314" indent="0">
              <a:buNone/>
              <a:defRPr sz="1400" b="1"/>
            </a:lvl3pPr>
            <a:lvl4pPr marL="1090971" indent="0">
              <a:buNone/>
              <a:defRPr sz="1300" b="1"/>
            </a:lvl4pPr>
            <a:lvl5pPr marL="1454628" indent="0">
              <a:buNone/>
              <a:defRPr sz="1300" b="1"/>
            </a:lvl5pPr>
            <a:lvl6pPr marL="1818284" indent="0">
              <a:buNone/>
              <a:defRPr sz="1300" b="1"/>
            </a:lvl6pPr>
            <a:lvl7pPr marL="2181941" indent="0">
              <a:buNone/>
              <a:defRPr sz="1300" b="1"/>
            </a:lvl7pPr>
            <a:lvl8pPr marL="2545598" indent="0">
              <a:buNone/>
              <a:defRPr sz="1300" b="1"/>
            </a:lvl8pPr>
            <a:lvl9pPr marL="2909255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968" y="11599335"/>
            <a:ext cx="12120563" cy="2107318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4894" y="8187976"/>
            <a:ext cx="12125141" cy="3411361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3657" indent="0">
              <a:buNone/>
              <a:defRPr sz="1600" b="1"/>
            </a:lvl2pPr>
            <a:lvl3pPr marL="727314" indent="0">
              <a:buNone/>
              <a:defRPr sz="1400" b="1"/>
            </a:lvl3pPr>
            <a:lvl4pPr marL="1090971" indent="0">
              <a:buNone/>
              <a:defRPr sz="1300" b="1"/>
            </a:lvl4pPr>
            <a:lvl5pPr marL="1454628" indent="0">
              <a:buNone/>
              <a:defRPr sz="1300" b="1"/>
            </a:lvl5pPr>
            <a:lvl6pPr marL="1818284" indent="0">
              <a:buNone/>
              <a:defRPr sz="1300" b="1"/>
            </a:lvl6pPr>
            <a:lvl7pPr marL="2181941" indent="0">
              <a:buNone/>
              <a:defRPr sz="1300" b="1"/>
            </a:lvl7pPr>
            <a:lvl8pPr marL="2545598" indent="0">
              <a:buNone/>
              <a:defRPr sz="1300" b="1"/>
            </a:lvl8pPr>
            <a:lvl9pPr marL="2909255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4894" y="11599335"/>
            <a:ext cx="12125141" cy="2107318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7D08F-763B-472B-A72C-512BF851474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3B3F9-952D-4613-AB00-F1AB34F414F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3E28C-80FB-497E-A262-5777F1B076B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67" y="1456974"/>
            <a:ext cx="9024938" cy="6196543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4784" y="1456974"/>
            <a:ext cx="15335250" cy="3121554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967" y="7653515"/>
            <a:ext cx="9024938" cy="25019000"/>
          </a:xfrm>
        </p:spPr>
        <p:txBody>
          <a:bodyPr/>
          <a:lstStyle>
            <a:lvl1pPr marL="0" indent="0">
              <a:buNone/>
              <a:defRPr sz="1100"/>
            </a:lvl1pPr>
            <a:lvl2pPr marL="363657" indent="0">
              <a:buNone/>
              <a:defRPr sz="1000"/>
            </a:lvl2pPr>
            <a:lvl3pPr marL="727314" indent="0">
              <a:buNone/>
              <a:defRPr sz="800"/>
            </a:lvl3pPr>
            <a:lvl4pPr marL="1090971" indent="0">
              <a:buNone/>
              <a:defRPr sz="700"/>
            </a:lvl4pPr>
            <a:lvl5pPr marL="1454628" indent="0">
              <a:buNone/>
              <a:defRPr sz="700"/>
            </a:lvl5pPr>
            <a:lvl6pPr marL="1818284" indent="0">
              <a:buNone/>
              <a:defRPr sz="700"/>
            </a:lvl6pPr>
            <a:lvl7pPr marL="2181941" indent="0">
              <a:buNone/>
              <a:defRPr sz="700"/>
            </a:lvl7pPr>
            <a:lvl8pPr marL="2545598" indent="0">
              <a:buNone/>
              <a:defRPr sz="700"/>
            </a:lvl8pPr>
            <a:lvl9pPr marL="290925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04EA0-B36C-4A74-A401-A0F39E02F62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048" y="25602850"/>
            <a:ext cx="16459016" cy="302330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7048" y="3268488"/>
            <a:ext cx="16459016" cy="21944541"/>
          </a:xfrm>
        </p:spPr>
        <p:txBody>
          <a:bodyPr/>
          <a:lstStyle>
            <a:lvl1pPr marL="0" indent="0">
              <a:buNone/>
              <a:defRPr sz="2500"/>
            </a:lvl1pPr>
            <a:lvl2pPr marL="363657" indent="0">
              <a:buNone/>
              <a:defRPr sz="2200"/>
            </a:lvl2pPr>
            <a:lvl3pPr marL="727314" indent="0">
              <a:buNone/>
              <a:defRPr sz="1900"/>
            </a:lvl3pPr>
            <a:lvl4pPr marL="1090971" indent="0">
              <a:buNone/>
              <a:defRPr sz="1600"/>
            </a:lvl4pPr>
            <a:lvl5pPr marL="1454628" indent="0">
              <a:buNone/>
              <a:defRPr sz="1600"/>
            </a:lvl5pPr>
            <a:lvl6pPr marL="1818284" indent="0">
              <a:buNone/>
              <a:defRPr sz="1600"/>
            </a:lvl6pPr>
            <a:lvl7pPr marL="2181941" indent="0">
              <a:buNone/>
              <a:defRPr sz="1600"/>
            </a:lvl7pPr>
            <a:lvl8pPr marL="2545598" indent="0">
              <a:buNone/>
              <a:defRPr sz="1600"/>
            </a:lvl8pPr>
            <a:lvl9pPr marL="2909255" indent="0">
              <a:buNone/>
              <a:defRPr sz="16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7048" y="28626155"/>
            <a:ext cx="16459016" cy="4291541"/>
          </a:xfrm>
        </p:spPr>
        <p:txBody>
          <a:bodyPr/>
          <a:lstStyle>
            <a:lvl1pPr marL="0" indent="0">
              <a:buNone/>
              <a:defRPr sz="1100"/>
            </a:lvl1pPr>
            <a:lvl2pPr marL="363657" indent="0">
              <a:buNone/>
              <a:defRPr sz="1000"/>
            </a:lvl2pPr>
            <a:lvl3pPr marL="727314" indent="0">
              <a:buNone/>
              <a:defRPr sz="800"/>
            </a:lvl3pPr>
            <a:lvl4pPr marL="1090971" indent="0">
              <a:buNone/>
              <a:defRPr sz="700"/>
            </a:lvl4pPr>
            <a:lvl5pPr marL="1454628" indent="0">
              <a:buNone/>
              <a:defRPr sz="700"/>
            </a:lvl5pPr>
            <a:lvl6pPr marL="1818284" indent="0">
              <a:buNone/>
              <a:defRPr sz="700"/>
            </a:lvl6pPr>
            <a:lvl7pPr marL="2181941" indent="0">
              <a:buNone/>
              <a:defRPr sz="700"/>
            </a:lvl7pPr>
            <a:lvl8pPr marL="2545598" indent="0">
              <a:buNone/>
              <a:defRPr sz="700"/>
            </a:lvl8pPr>
            <a:lvl9pPr marL="290925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BF96D-63AA-48B4-86F1-3396FAA0E99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3251200"/>
            <a:ext cx="23317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9111" tIns="174555" rIns="349111" bIns="17455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0566400"/>
            <a:ext cx="23317200" cy="2194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57400" y="33324800"/>
            <a:ext cx="5715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372600" y="33324800"/>
            <a:ext cx="8686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 algn="ctr"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659600" y="33324800"/>
            <a:ext cx="5715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 algn="r"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E9062F27-410B-4FCC-9E48-0A90623FBBE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2pPr>
      <a:lvl3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3pPr>
      <a:lvl4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4pPr>
      <a:lvl5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5pPr>
      <a:lvl6pPr marL="363657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6pPr>
      <a:lvl7pPr marL="727314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7pPr>
      <a:lvl8pPr marL="1090971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8pPr>
      <a:lvl9pPr marL="1454628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9pPr>
    </p:titleStyle>
    <p:bodyStyle>
      <a:lvl1pPr marL="1308100" indent="-1308100" algn="l" defTabSz="3490913" rtl="0" eaLnBrk="0" fontAlgn="base" hangingPunct="0">
        <a:spcBef>
          <a:spcPct val="20000"/>
        </a:spcBef>
        <a:spcAft>
          <a:spcPct val="0"/>
        </a:spcAft>
        <a:buChar char="•"/>
        <a:defRPr sz="12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835275" indent="-1090613" algn="l" defTabSz="3490913" rtl="0" eaLnBrk="0" fontAlgn="base" hangingPunct="0">
        <a:spcBef>
          <a:spcPct val="20000"/>
        </a:spcBef>
        <a:spcAft>
          <a:spcPct val="0"/>
        </a:spcAft>
        <a:buChar char="–"/>
        <a:defRPr sz="10700">
          <a:solidFill>
            <a:schemeClr val="tx1"/>
          </a:solidFill>
          <a:latin typeface="+mn-lt"/>
          <a:ea typeface="ＭＳ Ｐゴシック" pitchFamily="-65" charset="-128"/>
        </a:defRPr>
      </a:lvl2pPr>
      <a:lvl3pPr marL="4362450" indent="-871538" algn="l" defTabSz="3490913" rtl="0" eaLnBrk="0" fontAlgn="base" hangingPunct="0">
        <a:spcBef>
          <a:spcPct val="20000"/>
        </a:spcBef>
        <a:spcAft>
          <a:spcPct val="0"/>
        </a:spcAft>
        <a:buChar char="•"/>
        <a:defRPr sz="9100">
          <a:solidFill>
            <a:schemeClr val="tx1"/>
          </a:solidFill>
          <a:latin typeface="+mn-lt"/>
          <a:ea typeface="ＭＳ Ｐゴシック" pitchFamily="-65" charset="-128"/>
        </a:defRPr>
      </a:lvl3pPr>
      <a:lvl4pPr marL="6108700" indent="-871538" algn="l" defTabSz="3490913" rtl="0" eaLnBrk="0" fontAlgn="base" hangingPunct="0">
        <a:spcBef>
          <a:spcPct val="20000"/>
        </a:spcBef>
        <a:spcAft>
          <a:spcPct val="0"/>
        </a:spcAft>
        <a:buChar char="–"/>
        <a:defRPr sz="7600">
          <a:solidFill>
            <a:schemeClr val="tx1"/>
          </a:solidFill>
          <a:latin typeface="+mn-lt"/>
          <a:ea typeface="ＭＳ Ｐゴシック" pitchFamily="-65" charset="-128"/>
        </a:defRPr>
      </a:lvl4pPr>
      <a:lvl5pPr marL="7854950" indent="-871538" algn="l" defTabSz="3490913" rtl="0" eaLnBrk="0" fontAlgn="base" hangingPunct="0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  <a:ea typeface="ＭＳ Ｐゴシック" pitchFamily="-65" charset="-128"/>
        </a:defRPr>
      </a:lvl5pPr>
      <a:lvl6pPr marL="8218898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6pPr>
      <a:lvl7pPr marL="8582555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7pPr>
      <a:lvl8pPr marL="8946212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8pPr>
      <a:lvl9pPr marL="9309869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3657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7314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0971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4628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8284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81941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45598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9255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microsoft.com/office/2007/relationships/hdphoto" Target="../media/hdphoto1.wdp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2.emf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10" Type="http://schemas.openxmlformats.org/officeDocument/2006/relationships/image" Target="../media/image8.wmf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wmf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82"/>
          <p:cNvSpPr>
            <a:spLocks noChangeAspect="1"/>
          </p:cNvSpPr>
          <p:nvPr/>
        </p:nvSpPr>
        <p:spPr>
          <a:xfrm>
            <a:off x="320072" y="23435531"/>
            <a:ext cx="17153399" cy="11125200"/>
          </a:xfrm>
          <a:prstGeom prst="roundRect">
            <a:avLst>
              <a:gd name="adj" fmla="val 8448"/>
            </a:avLst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pic>
        <p:nvPicPr>
          <p:cNvPr id="1026" name="Picture 2" descr="Please provide the timing equations for the FMCW chirp profile,  specifically Tx Start time and Idle time for mmWave Sensor IWR1443 -  Sensors forum - Sensors - TI E2E support forums">
            <a:extLst>
              <a:ext uri="{FF2B5EF4-FFF2-40B4-BE49-F238E27FC236}">
                <a16:creationId xmlns:a16="http://schemas.microsoft.com/office/drawing/2014/main" id="{383CC1D4-78E5-4543-96C7-5ECE338EB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0"/>
          <a:stretch/>
        </p:blipFill>
        <p:spPr bwMode="auto">
          <a:xfrm>
            <a:off x="535446" y="15451714"/>
            <a:ext cx="8045627" cy="31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FE5E106-5D87-4AD9-B499-2E64B2DA5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65" t="11298" r="27867" b="22407"/>
          <a:stretch/>
        </p:blipFill>
        <p:spPr>
          <a:xfrm>
            <a:off x="457200" y="18773851"/>
            <a:ext cx="3687014" cy="3434128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B552681A-6396-4366-92F9-1D82E9115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885" y="18840370"/>
            <a:ext cx="4144214" cy="3600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215FEB-A1A5-4513-9046-E8DCBA6FE7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115" r="21639" b="10670"/>
          <a:stretch/>
        </p:blipFill>
        <p:spPr>
          <a:xfrm>
            <a:off x="533400" y="8882792"/>
            <a:ext cx="5764821" cy="4516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81D1E-8E33-4494-97D6-A79EBFBD9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442" y="8336615"/>
            <a:ext cx="6096000" cy="5074585"/>
          </a:xfrm>
          <a:prstGeom prst="rect">
            <a:avLst/>
          </a:prstGeom>
        </p:spPr>
      </p:pic>
      <p:sp>
        <p:nvSpPr>
          <p:cNvPr id="1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002014" y="187499"/>
            <a:ext cx="17430064" cy="1600200"/>
          </a:xfrm>
          <a:ln>
            <a:noFill/>
          </a:ln>
        </p:spPr>
        <p:txBody>
          <a:bodyPr/>
          <a:lstStyle/>
          <a:p>
            <a:pPr eaLnBrk="1" hangingPunct="1"/>
            <a:r>
              <a:rPr lang="en-US" sz="6000" b="1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Terahertz Imaging Toolbox with Interactive User Interface</a:t>
            </a:r>
          </a:p>
        </p:txBody>
      </p:sp>
      <p:sp>
        <p:nvSpPr>
          <p:cNvPr id="1037" name="Line 3"/>
          <p:cNvSpPr>
            <a:spLocks noChangeShapeType="1"/>
          </p:cNvSpPr>
          <p:nvPr/>
        </p:nvSpPr>
        <p:spPr bwMode="auto">
          <a:xfrm flipV="1">
            <a:off x="0" y="2971799"/>
            <a:ext cx="27432000" cy="45719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/>
            <a:tailEnd/>
          </a:ln>
        </p:spPr>
        <p:txBody>
          <a:bodyPr lIns="72731" tIns="36366" rIns="72731" bIns="36366"/>
          <a:lstStyle/>
          <a:p>
            <a:endParaRPr lang="en-US"/>
          </a:p>
        </p:txBody>
      </p:sp>
      <p:sp>
        <p:nvSpPr>
          <p:cNvPr id="1038" name="Rectangle 118"/>
          <p:cNvSpPr>
            <a:spLocks noChangeArrowheads="1"/>
          </p:cNvSpPr>
          <p:nvPr/>
        </p:nvSpPr>
        <p:spPr bwMode="auto">
          <a:xfrm>
            <a:off x="0" y="0"/>
            <a:ext cx="27432000" cy="36576000"/>
          </a:xfrm>
          <a:prstGeom prst="rect">
            <a:avLst/>
          </a:prstGeom>
          <a:noFill/>
          <a:ln w="139700">
            <a:solidFill>
              <a:schemeClr val="tx2"/>
            </a:solidFill>
            <a:miter lim="800000"/>
            <a:headEnd/>
            <a:tailEnd/>
          </a:ln>
        </p:spPr>
        <p:txBody>
          <a:bodyPr wrap="none" lIns="72731" tIns="36366" rIns="72731" bIns="36366" anchor="ctr"/>
          <a:lstStyle/>
          <a:p>
            <a:pPr algn="ctr"/>
            <a:endParaRPr lang="en-US" sz="1900" b="1">
              <a:solidFill>
                <a:srgbClr val="FF0000"/>
              </a:solidFill>
              <a:cs typeface="Tahoma" pitchFamily="34" charset="0"/>
            </a:endParaRPr>
          </a:p>
        </p:txBody>
      </p:sp>
      <p:sp>
        <p:nvSpPr>
          <p:cNvPr id="1039" name="Rectangle 374"/>
          <p:cNvSpPr>
            <a:spLocks noChangeArrowheads="1"/>
          </p:cNvSpPr>
          <p:nvPr/>
        </p:nvSpPr>
        <p:spPr bwMode="auto">
          <a:xfrm>
            <a:off x="4921710" y="3386667"/>
            <a:ext cx="3229458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Motivation</a:t>
            </a:r>
          </a:p>
        </p:txBody>
      </p:sp>
      <p:sp>
        <p:nvSpPr>
          <p:cNvPr id="1040" name="Rectangle 412"/>
          <p:cNvSpPr>
            <a:spLocks noChangeArrowheads="1"/>
          </p:cNvSpPr>
          <p:nvPr/>
        </p:nvSpPr>
        <p:spPr bwMode="auto">
          <a:xfrm>
            <a:off x="20755795" y="23419494"/>
            <a:ext cx="3638223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5. Summary</a:t>
            </a:r>
          </a:p>
        </p:txBody>
      </p:sp>
      <p:sp>
        <p:nvSpPr>
          <p:cNvPr id="1041" name="Rectangle 414"/>
          <p:cNvSpPr>
            <a:spLocks noChangeArrowheads="1"/>
          </p:cNvSpPr>
          <p:nvPr/>
        </p:nvSpPr>
        <p:spPr bwMode="auto">
          <a:xfrm>
            <a:off x="19656593" y="32829039"/>
            <a:ext cx="5592284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Acknowledgments</a:t>
            </a:r>
          </a:p>
        </p:txBody>
      </p:sp>
      <p:sp>
        <p:nvSpPr>
          <p:cNvPr id="1044" name="Rectangle 109"/>
          <p:cNvSpPr>
            <a:spLocks noChangeArrowheads="1"/>
          </p:cNvSpPr>
          <p:nvPr/>
        </p:nvSpPr>
        <p:spPr bwMode="auto">
          <a:xfrm>
            <a:off x="0" y="1821326"/>
            <a:ext cx="2743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Josiah W. Smith</a:t>
            </a:r>
            <a:r>
              <a:rPr lang="en-US" sz="3200" b="1" baseline="30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32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Murat Torlak</a:t>
            </a:r>
            <a:r>
              <a:rPr lang="en-US" sz="3200" b="1" baseline="30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045" name="Rectangle 110"/>
          <p:cNvSpPr>
            <a:spLocks noChangeArrowheads="1"/>
          </p:cNvSpPr>
          <p:nvPr/>
        </p:nvSpPr>
        <p:spPr bwMode="auto">
          <a:xfrm>
            <a:off x="0" y="2362200"/>
            <a:ext cx="2743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aseline="30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University of Texas at Dallas, 800 W Campbell Rd Richardson, TX 75080</a:t>
            </a:r>
          </a:p>
        </p:txBody>
      </p:sp>
      <p:sp>
        <p:nvSpPr>
          <p:cNvPr id="2066" name="Rectangle 111"/>
          <p:cNvSpPr>
            <a:spLocks noChangeArrowheads="1"/>
          </p:cNvSpPr>
          <p:nvPr/>
        </p:nvSpPr>
        <p:spPr bwMode="auto">
          <a:xfrm>
            <a:off x="446809" y="4092080"/>
            <a:ext cx="13030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Clr>
                <a:srgbClr val="000099"/>
              </a:buClr>
              <a:defRPr/>
            </a:pPr>
            <a:r>
              <a:rPr lang="en-US" sz="2800" dirty="0">
                <a:latin typeface="Arial" pitchFamily="34" charset="0"/>
                <a:ea typeface="ＭＳ Ｐゴシック" pitchFamily="-80" charset="-128"/>
                <a:cs typeface="Arial" pitchFamily="34" charset="0"/>
              </a:rPr>
              <a:t>As terahertz systems become increasingly viable, there is a need for efficient system prototyping, algorithm development, and ML dataset generation</a:t>
            </a:r>
            <a:endParaRPr lang="en-US" sz="2400" b="1" dirty="0">
              <a:latin typeface="+mn-lt"/>
              <a:ea typeface="ＭＳ Ｐゴシック" pitchFamily="-80" charset="-128"/>
            </a:endParaRPr>
          </a:p>
        </p:txBody>
      </p:sp>
      <p:sp>
        <p:nvSpPr>
          <p:cNvPr id="1047" name="Rectangle 115"/>
          <p:cNvSpPr>
            <a:spLocks noChangeArrowheads="1"/>
          </p:cNvSpPr>
          <p:nvPr/>
        </p:nvSpPr>
        <p:spPr bwMode="auto">
          <a:xfrm>
            <a:off x="2057400" y="5562600"/>
            <a:ext cx="9525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1. Background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28600" y="3352800"/>
            <a:ext cx="13487400" cy="1970294"/>
          </a:xfrm>
          <a:prstGeom prst="roundRect">
            <a:avLst>
              <a:gd name="adj" fmla="val 31067"/>
            </a:avLst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70" name="Rounded Rectangle 69"/>
          <p:cNvSpPr/>
          <p:nvPr/>
        </p:nvSpPr>
        <p:spPr>
          <a:xfrm>
            <a:off x="228600" y="5486400"/>
            <a:ext cx="13487400" cy="8153400"/>
          </a:xfrm>
          <a:prstGeom prst="roundRect">
            <a:avLst>
              <a:gd name="adj" fmla="val 11246"/>
            </a:avLst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76" name="Rounded Rectangle 75"/>
          <p:cNvSpPr/>
          <p:nvPr/>
        </p:nvSpPr>
        <p:spPr>
          <a:xfrm>
            <a:off x="17754600" y="32842200"/>
            <a:ext cx="9448800" cy="1828800"/>
          </a:xfrm>
          <a:prstGeom prst="roundRect">
            <a:avLst>
              <a:gd name="adj" fmla="val 29167"/>
            </a:avLst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81" name="Rounded Rectangle 80"/>
          <p:cNvSpPr/>
          <p:nvPr/>
        </p:nvSpPr>
        <p:spPr>
          <a:xfrm>
            <a:off x="17754600" y="23469600"/>
            <a:ext cx="9448800" cy="3124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297" name="Rounded Rectangle 296"/>
          <p:cNvSpPr/>
          <p:nvPr/>
        </p:nvSpPr>
        <p:spPr>
          <a:xfrm>
            <a:off x="17754600" y="26711963"/>
            <a:ext cx="9448800" cy="3849178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087" name="Rectangle 412"/>
          <p:cNvSpPr>
            <a:spLocks noChangeArrowheads="1"/>
          </p:cNvSpPr>
          <p:nvPr/>
        </p:nvSpPr>
        <p:spPr bwMode="auto">
          <a:xfrm>
            <a:off x="20535900" y="26670000"/>
            <a:ext cx="3763385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Future Work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13868400" y="3352800"/>
            <a:ext cx="13335000" cy="10287000"/>
          </a:xfrm>
          <a:prstGeom prst="roundRect">
            <a:avLst>
              <a:gd name="adj" fmla="val 9704"/>
            </a:avLst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409" name="Rectangle 115"/>
          <p:cNvSpPr>
            <a:spLocks noChangeArrowheads="1"/>
          </p:cNvSpPr>
          <p:nvPr/>
        </p:nvSpPr>
        <p:spPr bwMode="auto">
          <a:xfrm>
            <a:off x="17373600" y="3429000"/>
            <a:ext cx="6858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2. MATLAB Interface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" name="Rounded Rectangle 418"/>
          <p:cNvSpPr/>
          <p:nvPr/>
        </p:nvSpPr>
        <p:spPr>
          <a:xfrm>
            <a:off x="228600" y="13868400"/>
            <a:ext cx="26974800" cy="9381886"/>
          </a:xfrm>
          <a:prstGeom prst="roundRect">
            <a:avLst>
              <a:gd name="adj" fmla="val 11144"/>
            </a:avLst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421" name="Rectangle 115"/>
          <p:cNvSpPr>
            <a:spLocks noChangeArrowheads="1"/>
          </p:cNvSpPr>
          <p:nvPr/>
        </p:nvSpPr>
        <p:spPr bwMode="auto">
          <a:xfrm>
            <a:off x="9483341" y="14020800"/>
            <a:ext cx="84727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3. THz Simulation Steps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1" name="Rectangle 115"/>
          <p:cNvSpPr>
            <a:spLocks noChangeArrowheads="1"/>
          </p:cNvSpPr>
          <p:nvPr/>
        </p:nvSpPr>
        <p:spPr bwMode="auto">
          <a:xfrm>
            <a:off x="2781064" y="23503944"/>
            <a:ext cx="122314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4. Machine Learning Dataset Generation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17754600" y="30658494"/>
            <a:ext cx="9448800" cy="2031306"/>
          </a:xfrm>
          <a:prstGeom prst="roundRect">
            <a:avLst>
              <a:gd name="adj" fmla="val 30172"/>
            </a:avLst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215" name="Rectangle 412"/>
          <p:cNvSpPr>
            <a:spLocks noChangeArrowheads="1"/>
          </p:cNvSpPr>
          <p:nvPr/>
        </p:nvSpPr>
        <p:spPr bwMode="auto">
          <a:xfrm>
            <a:off x="20623171" y="30692769"/>
            <a:ext cx="3469908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Publication</a:t>
            </a:r>
          </a:p>
        </p:txBody>
      </p:sp>
      <p:pic>
        <p:nvPicPr>
          <p:cNvPr id="21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543023"/>
            <a:ext cx="2600325" cy="11887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9" name="Rectangle 5"/>
          <p:cNvSpPr txBox="1">
            <a:spLocks noChangeArrowheads="1"/>
          </p:cNvSpPr>
          <p:nvPr/>
        </p:nvSpPr>
        <p:spPr bwMode="auto">
          <a:xfrm>
            <a:off x="592960" y="24374620"/>
            <a:ext cx="16366360" cy="176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Training neural processors requires access to large, meaningful datasets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Supervised learning </a:t>
            </a: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  <a:sym typeface="Wingdings" panose="05000000000000000000" pitchFamily="2" charset="2"/>
              </a:rPr>
              <a:t> features and corresponding labels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b="1" kern="0" dirty="0">
                <a:latin typeface="Arial" pitchFamily="34" charset="0"/>
                <a:ea typeface="ＭＳ Ｐゴシック" pitchFamily="-65" charset="-128"/>
                <a:cs typeface="Arial" pitchFamily="34" charset="0"/>
                <a:sym typeface="Wingdings" panose="05000000000000000000" pitchFamily="2" charset="2"/>
              </a:rPr>
              <a:t>Solution: </a:t>
            </a: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  <a:sym typeface="Wingdings" panose="05000000000000000000" pitchFamily="2" charset="2"/>
              </a:rPr>
              <a:t>our simulation platform can efficiently generate large datasets for ML training</a:t>
            </a:r>
            <a:endParaRPr lang="en-US" sz="2800" b="1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sp>
        <p:nvSpPr>
          <p:cNvPr id="220" name="Rectangle 5"/>
          <p:cNvSpPr txBox="1">
            <a:spLocks noChangeArrowheads="1"/>
          </p:cNvSpPr>
          <p:nvPr/>
        </p:nvSpPr>
        <p:spPr bwMode="auto">
          <a:xfrm>
            <a:off x="609600" y="6324599"/>
            <a:ext cx="12791209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Previous work on THz simulation platforms has been limited to far-field simulation or computationally-expensive antenna simulation.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We present a new MATLAB-based approach to THz imaging simulation enabling rapid THz system prototyping, imaging algorithm development, and machine learning model training. </a:t>
            </a:r>
          </a:p>
        </p:txBody>
      </p:sp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V="1">
            <a:off x="3886200" y="34980927"/>
            <a:ext cx="23502695" cy="158191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207" y="34969178"/>
            <a:ext cx="3863993" cy="159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92375BA-3E8A-4184-ACDB-EEA5E82BD6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79757" y="204356"/>
            <a:ext cx="2133600" cy="2129900"/>
          </a:xfrm>
          <a:prstGeom prst="rect">
            <a:avLst/>
          </a:prstGeom>
        </p:spPr>
      </p:pic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B5EF55CB-588C-4852-94EF-1D51E8C60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07857" y="-194531"/>
            <a:ext cx="4875886" cy="3166159"/>
          </a:xfrm>
          <a:prstGeom prst="rect">
            <a:avLst/>
          </a:prstGeom>
        </p:spPr>
      </p:pic>
      <p:sp>
        <p:nvSpPr>
          <p:cNvPr id="40" name="Rectangle 111">
            <a:extLst>
              <a:ext uri="{FF2B5EF4-FFF2-40B4-BE49-F238E27FC236}">
                <a16:creationId xmlns:a16="http://schemas.microsoft.com/office/drawing/2014/main" id="{CCEA9DE5-DB8A-4FE0-AE17-926479C8E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0914" y="33563379"/>
            <a:ext cx="918965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This work is supported by Texas Instruments through Foundational Technology Research Centre (FTRC).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D7912E-6AAD-427D-ACF2-CF4CFAE2B90D}"/>
              </a:ext>
            </a:extLst>
          </p:cNvPr>
          <p:cNvSpPr/>
          <p:nvPr/>
        </p:nvSpPr>
        <p:spPr>
          <a:xfrm>
            <a:off x="6425683" y="10552117"/>
            <a:ext cx="1207079" cy="7993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39F4ADAE-8AA3-4C82-BBA7-8F3AD0C8A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591" y="4180641"/>
            <a:ext cx="6503494" cy="9377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514350" indent="-514350" defTabSz="3490913" eaLnBrk="0" hangingPunct="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Full control over transmitted waveform</a:t>
            </a:r>
          </a:p>
          <a:p>
            <a:pPr marL="514350" indent="-514350" defTabSz="3490913" eaLnBrk="0" hangingPunct="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Create antenna gain pattern and MIMO array</a:t>
            </a:r>
          </a:p>
          <a:p>
            <a:pPr marL="514350" indent="-514350" defTabSz="3490913" eaLnBrk="0" hangingPunct="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Set scanning scenario</a:t>
            </a:r>
          </a:p>
          <a:p>
            <a:pPr marL="514350" indent="-514350" defTabSz="3490913" eaLnBrk="0" hangingPunct="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Create target scene to image</a:t>
            </a:r>
          </a:p>
          <a:p>
            <a:pPr marL="877888" lvl="1" indent="-51435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Point reflectors at specified locations</a:t>
            </a:r>
          </a:p>
          <a:p>
            <a:pPr marL="877888" lvl="1" indent="-51435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Import 2-D images</a:t>
            </a:r>
          </a:p>
          <a:p>
            <a:pPr marL="877888" lvl="1" indent="-51435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Import 3-D STL files</a:t>
            </a:r>
          </a:p>
          <a:p>
            <a:pPr marL="877888" lvl="1" indent="-51435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Generate randomly placed points (dataset generation)</a:t>
            </a:r>
          </a:p>
          <a:p>
            <a:pPr marL="514350" indent="-514350" defTabSz="3490913" eaLnBrk="0" hangingPunct="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Reconstruct the image</a:t>
            </a:r>
          </a:p>
          <a:p>
            <a:pPr marL="877888" lvl="1" indent="-51435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Use built-in algorithms</a:t>
            </a:r>
          </a:p>
          <a:p>
            <a:pPr marL="877888" lvl="1" indent="-51435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200" b="1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Develop, test custom imaging algorithms</a:t>
            </a:r>
          </a:p>
          <a:p>
            <a:pPr marL="877888" lvl="1" indent="-514350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200" b="1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Rapidly prototype THz imaging systems </a:t>
            </a:r>
          </a:p>
          <a:p>
            <a:pPr marL="514350" indent="-514350" defTabSz="3490913" eaLnBrk="0" hangingPunct="0">
              <a:spcBef>
                <a:spcPts val="0"/>
              </a:spcBef>
              <a:buFont typeface="+mj-lt"/>
              <a:buAutoNum type="arabicPeriod"/>
              <a:defRPr/>
            </a:pPr>
            <a:endParaRPr lang="en-US" sz="3200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52D0FF-14B6-4863-911E-AB2418C09B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703" y="4371744"/>
            <a:ext cx="5599357" cy="88852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21459F-91C5-4F57-954E-5F426573AE83}"/>
              </a:ext>
            </a:extLst>
          </p:cNvPr>
          <p:cNvCxnSpPr>
            <a:cxnSpLocks/>
          </p:cNvCxnSpPr>
          <p:nvPr/>
        </p:nvCxnSpPr>
        <p:spPr>
          <a:xfrm>
            <a:off x="1295673" y="18554989"/>
            <a:ext cx="58956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F3DF5B-4115-4082-B8B3-BA8E92AD01DB}"/>
              </a:ext>
            </a:extLst>
          </p:cNvPr>
          <p:cNvCxnSpPr>
            <a:cxnSpLocks/>
          </p:cNvCxnSpPr>
          <p:nvPr/>
        </p:nvCxnSpPr>
        <p:spPr>
          <a:xfrm>
            <a:off x="8610600" y="15455118"/>
            <a:ext cx="0" cy="64127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59CE066-7613-45F3-A8C1-A5B51A7C717A}"/>
              </a:ext>
            </a:extLst>
          </p:cNvPr>
          <p:cNvCxnSpPr>
            <a:cxnSpLocks/>
          </p:cNvCxnSpPr>
          <p:nvPr/>
        </p:nvCxnSpPr>
        <p:spPr>
          <a:xfrm>
            <a:off x="14325600" y="15449143"/>
            <a:ext cx="0" cy="64127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115">
            <a:extLst>
              <a:ext uri="{FF2B5EF4-FFF2-40B4-BE49-F238E27FC236}">
                <a16:creationId xmlns:a16="http://schemas.microsoft.com/office/drawing/2014/main" id="{E5D1EB28-C030-46D5-86F2-3A8B13FE8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707" y="14551699"/>
            <a:ext cx="52148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4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(1) - Waveform</a:t>
            </a:r>
            <a:endParaRPr lang="en-US" sz="4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115">
            <a:extLst>
              <a:ext uri="{FF2B5EF4-FFF2-40B4-BE49-F238E27FC236}">
                <a16:creationId xmlns:a16="http://schemas.microsoft.com/office/drawing/2014/main" id="{3E74DA83-24F4-4AB4-8EEE-B1EB3242A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22178287"/>
            <a:ext cx="694129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4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(3) - SAR Scan</a:t>
            </a:r>
            <a:endParaRPr lang="en-US" sz="4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115">
            <a:extLst>
              <a:ext uri="{FF2B5EF4-FFF2-40B4-BE49-F238E27FC236}">
                <a16:creationId xmlns:a16="http://schemas.microsoft.com/office/drawing/2014/main" id="{B58B6E27-DDB0-4B30-A0AA-3D674CEE5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3800" y="22178286"/>
            <a:ext cx="4376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4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(4) - Target</a:t>
            </a:r>
            <a:endParaRPr lang="en-US" sz="4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115">
            <a:extLst>
              <a:ext uri="{FF2B5EF4-FFF2-40B4-BE49-F238E27FC236}">
                <a16:creationId xmlns:a16="http://schemas.microsoft.com/office/drawing/2014/main" id="{934E0240-3F1D-4DC5-88DB-D76110C7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2720" y="22174200"/>
            <a:ext cx="46814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4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(5) - Image</a:t>
            </a:r>
            <a:endParaRPr lang="en-US" sz="4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115">
            <a:extLst>
              <a:ext uri="{FF2B5EF4-FFF2-40B4-BE49-F238E27FC236}">
                <a16:creationId xmlns:a16="http://schemas.microsoft.com/office/drawing/2014/main" id="{DEA602A2-756B-4024-9189-41F4CAEF6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8" y="22175991"/>
            <a:ext cx="52800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4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(2) - Antenna</a:t>
            </a:r>
            <a:endParaRPr lang="en-US" sz="4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63C8498-05FC-46E6-A579-0090BF78B1CC}"/>
              </a:ext>
            </a:extLst>
          </p:cNvPr>
          <p:cNvCxnSpPr>
            <a:cxnSpLocks/>
          </p:cNvCxnSpPr>
          <p:nvPr/>
        </p:nvCxnSpPr>
        <p:spPr>
          <a:xfrm>
            <a:off x="20116800" y="15449143"/>
            <a:ext cx="0" cy="64127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A6885A8-1D23-4B0D-9A92-830A384355B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377" t="8382" r="17485"/>
          <a:stretch/>
        </p:blipFill>
        <p:spPr>
          <a:xfrm>
            <a:off x="9441259" y="15323766"/>
            <a:ext cx="3401862" cy="36164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877CF6D-CB5D-47B4-B2E0-F3C0C43C43E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1061" t="24194" r="16048" b="21182"/>
          <a:stretch/>
        </p:blipFill>
        <p:spPr>
          <a:xfrm>
            <a:off x="8991600" y="19124203"/>
            <a:ext cx="4724402" cy="27419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3C29AEA-5375-4910-8530-91ACDF8A625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359" t="7493" r="25962"/>
          <a:stretch/>
        </p:blipFill>
        <p:spPr>
          <a:xfrm>
            <a:off x="14913347" y="15410498"/>
            <a:ext cx="4212853" cy="3682910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537DCC17-736F-4990-AABB-D110BC5C539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6706" r="23343" b="13567"/>
          <a:stretch/>
        </p:blipFill>
        <p:spPr>
          <a:xfrm>
            <a:off x="14863118" y="19214413"/>
            <a:ext cx="4567882" cy="2775233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2B047F70-D976-498D-A4C1-69725D1E423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8428" t="12513" r="26680" b="7496"/>
          <a:stretch/>
        </p:blipFill>
        <p:spPr>
          <a:xfrm>
            <a:off x="20726400" y="14282883"/>
            <a:ext cx="5395377" cy="4442292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1FAD3BC1-D917-4C16-9378-9F6A2E20AEA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6734" r="4373"/>
          <a:stretch/>
        </p:blipFill>
        <p:spPr>
          <a:xfrm>
            <a:off x="21045188" y="18773851"/>
            <a:ext cx="5220114" cy="3400571"/>
          </a:xfrm>
          <a:prstGeom prst="rect">
            <a:avLst/>
          </a:prstGeom>
        </p:spPr>
      </p:pic>
      <p:pic>
        <p:nvPicPr>
          <p:cNvPr id="105" name="Content Placeholder 4">
            <a:extLst>
              <a:ext uri="{FF2B5EF4-FFF2-40B4-BE49-F238E27FC236}">
                <a16:creationId xmlns:a16="http://schemas.microsoft.com/office/drawing/2014/main" id="{5CC6BFC6-0212-4D0F-BF9A-68493EEA9A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1"/>
          <a:srcRect l="13664" t="7845" r="9866" b="11632"/>
          <a:stretch/>
        </p:blipFill>
        <p:spPr>
          <a:xfrm>
            <a:off x="2248173" y="26994127"/>
            <a:ext cx="2848541" cy="2249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9" name="Content Placeholder 4">
            <a:extLst>
              <a:ext uri="{FF2B5EF4-FFF2-40B4-BE49-F238E27FC236}">
                <a16:creationId xmlns:a16="http://schemas.microsoft.com/office/drawing/2014/main" id="{72878BB6-3205-429A-AF0E-949ECB8D1A5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3664" t="7845" r="9866" b="11632"/>
          <a:stretch/>
        </p:blipFill>
        <p:spPr bwMode="auto">
          <a:xfrm>
            <a:off x="1802445" y="26530453"/>
            <a:ext cx="2848541" cy="2249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0" name="Content Placeholder 4">
            <a:extLst>
              <a:ext uri="{FF2B5EF4-FFF2-40B4-BE49-F238E27FC236}">
                <a16:creationId xmlns:a16="http://schemas.microsoft.com/office/drawing/2014/main" id="{D5A3198B-B711-48F4-8D3C-798154A7C88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3664" t="7845" r="9866" b="11632"/>
          <a:stretch/>
        </p:blipFill>
        <p:spPr bwMode="auto">
          <a:xfrm>
            <a:off x="1295673" y="26052629"/>
            <a:ext cx="2848541" cy="2249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4" name="Rectangle 5">
            <a:extLst>
              <a:ext uri="{FF2B5EF4-FFF2-40B4-BE49-F238E27FC236}">
                <a16:creationId xmlns:a16="http://schemas.microsoft.com/office/drawing/2014/main" id="{07B44C12-96BC-4338-9BEB-040787A5D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493" y="29256974"/>
            <a:ext cx="5386387" cy="73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algn="ctr" defTabSz="3490913" eaLnBrk="0" hangingPunct="0">
              <a:spcBef>
                <a:spcPts val="0"/>
              </a:spcBef>
              <a:defRPr/>
            </a:pPr>
            <a:r>
              <a:rPr lang="en-US" sz="20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Features: distorted reconstructed images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1FF93E-A223-4C7D-894C-97F92033B429}"/>
              </a:ext>
            </a:extLst>
          </p:cNvPr>
          <p:cNvGrpSpPr/>
          <p:nvPr/>
        </p:nvGrpSpPr>
        <p:grpSpPr>
          <a:xfrm>
            <a:off x="11739067" y="26052629"/>
            <a:ext cx="5782666" cy="3970171"/>
            <a:chOff x="4976888" y="25825178"/>
            <a:chExt cx="5782666" cy="3970171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C53F199D-1497-43C3-A8DD-256471C34148}"/>
                </a:ext>
              </a:extLst>
            </p:cNvPr>
            <p:cNvGrpSpPr/>
            <p:nvPr/>
          </p:nvGrpSpPr>
          <p:grpSpPr>
            <a:xfrm>
              <a:off x="5861334" y="25825178"/>
              <a:ext cx="3699702" cy="3231764"/>
              <a:chOff x="10604353" y="26476561"/>
              <a:chExt cx="4853856" cy="3981577"/>
            </a:xfrm>
          </p:grpSpPr>
          <p:pic>
            <p:nvPicPr>
              <p:cNvPr id="106" name="Content Placeholder 5">
                <a:extLst>
                  <a:ext uri="{FF2B5EF4-FFF2-40B4-BE49-F238E27FC236}">
                    <a16:creationId xmlns:a16="http://schemas.microsoft.com/office/drawing/2014/main" id="{08F5E703-A28E-4991-AE18-0F800A68D1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13192" t="7172" r="10338" b="12304"/>
              <a:stretch/>
            </p:blipFill>
            <p:spPr>
              <a:xfrm>
                <a:off x="11495809" y="27328811"/>
                <a:ext cx="3962400" cy="3129327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11" name="Content Placeholder 5">
                <a:extLst>
                  <a:ext uri="{FF2B5EF4-FFF2-40B4-BE49-F238E27FC236}">
                    <a16:creationId xmlns:a16="http://schemas.microsoft.com/office/drawing/2014/main" id="{95482A3F-F365-449F-B3EE-39FEA51178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13192" t="7172" r="10338" b="12304"/>
              <a:stretch/>
            </p:blipFill>
            <p:spPr>
              <a:xfrm>
                <a:off x="11050080" y="26902686"/>
                <a:ext cx="3962400" cy="3129327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12" name="Content Placeholder 5">
                <a:extLst>
                  <a:ext uri="{FF2B5EF4-FFF2-40B4-BE49-F238E27FC236}">
                    <a16:creationId xmlns:a16="http://schemas.microsoft.com/office/drawing/2014/main" id="{A6A37EFD-9526-49BE-B9FC-63D391E762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13192" t="7172" r="10338" b="12304"/>
              <a:stretch/>
            </p:blipFill>
            <p:spPr>
              <a:xfrm>
                <a:off x="10604353" y="26476561"/>
                <a:ext cx="3962400" cy="3129327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DD12995C-9B31-493A-B547-F8CEA7FED2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6888" y="29056942"/>
              <a:ext cx="5782666" cy="738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49111" tIns="174555" rIns="349111" bIns="174555"/>
            <a:lstStyle/>
            <a:p>
              <a:pPr algn="ctr" defTabSz="3490913" eaLnBrk="0" hangingPunct="0">
                <a:spcBef>
                  <a:spcPts val="0"/>
                </a:spcBef>
                <a:defRPr/>
              </a:pPr>
              <a:r>
                <a:rPr lang="en-US" sz="2000" kern="0" dirty="0">
                  <a:latin typeface="Arial" pitchFamily="34" charset="0"/>
                  <a:ea typeface="ＭＳ Ｐゴシック" pitchFamily="-65" charset="-128"/>
                  <a:cs typeface="Arial" pitchFamily="34" charset="0"/>
                </a:rPr>
                <a:t>Labels: ideal input reflectivity intensity maps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06519-A4D4-42E8-9359-5670396E2DD3}"/>
              </a:ext>
            </a:extLst>
          </p:cNvPr>
          <p:cNvGrpSpPr/>
          <p:nvPr/>
        </p:nvGrpSpPr>
        <p:grpSpPr>
          <a:xfrm>
            <a:off x="5503427" y="26692687"/>
            <a:ext cx="6688568" cy="2038309"/>
            <a:chOff x="5503427" y="26517600"/>
            <a:chExt cx="6688568" cy="203830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C3905BB-7F14-468C-8C16-F82B7750E355}"/>
                </a:ext>
              </a:extLst>
            </p:cNvPr>
            <p:cNvSpPr/>
            <p:nvPr/>
          </p:nvSpPr>
          <p:spPr>
            <a:xfrm>
              <a:off x="7030776" y="26517600"/>
              <a:ext cx="3533217" cy="20383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Neural Processor (CNN-based)</a:t>
              </a:r>
            </a:p>
          </p:txBody>
        </p:sp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1782B494-568B-472B-BECD-ECBEB8296128}"/>
                </a:ext>
              </a:extLst>
            </p:cNvPr>
            <p:cNvSpPr/>
            <p:nvPr/>
          </p:nvSpPr>
          <p:spPr>
            <a:xfrm>
              <a:off x="5503427" y="27217093"/>
              <a:ext cx="1207079" cy="79935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82841499-26C4-4480-B884-1F2F37303C4E}"/>
                </a:ext>
              </a:extLst>
            </p:cNvPr>
            <p:cNvSpPr/>
            <p:nvPr/>
          </p:nvSpPr>
          <p:spPr>
            <a:xfrm>
              <a:off x="10984916" y="27212348"/>
              <a:ext cx="1207079" cy="79935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5">
            <a:extLst>
              <a:ext uri="{FF2B5EF4-FFF2-40B4-BE49-F238E27FC236}">
                <a16:creationId xmlns:a16="http://schemas.microsoft.com/office/drawing/2014/main" id="{0251FCB4-4288-40A7-8D12-D9D49B4A1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52" y="29544779"/>
            <a:ext cx="5683837" cy="83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defTabSz="3490913" eaLnBrk="0" hangingPunct="0">
              <a:spcBef>
                <a:spcPts val="0"/>
              </a:spcBef>
              <a:defRPr/>
            </a:pPr>
            <a:r>
              <a:rPr lang="en-US" sz="3600" b="1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Real 77GHz 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AD0A73-B096-482F-B702-EB3C69597579}"/>
              </a:ext>
            </a:extLst>
          </p:cNvPr>
          <p:cNvGrpSpPr/>
          <p:nvPr/>
        </p:nvGrpSpPr>
        <p:grpSpPr>
          <a:xfrm>
            <a:off x="11941776" y="30438642"/>
            <a:ext cx="4850185" cy="3706247"/>
            <a:chOff x="8697092" y="29958350"/>
            <a:chExt cx="4266163" cy="3722050"/>
          </a:xfrm>
        </p:grpSpPr>
        <p:pic>
          <p:nvPicPr>
            <p:cNvPr id="79" name="Content Placeholder 8">
              <a:extLst>
                <a:ext uri="{FF2B5EF4-FFF2-40B4-BE49-F238E27FC236}">
                  <a16:creationId xmlns:a16="http://schemas.microsoft.com/office/drawing/2014/main" id="{C486C481-5500-421C-B0FF-D7C281043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7125" t="5472" r="5137" b="8512"/>
            <a:stretch/>
          </p:blipFill>
          <p:spPr>
            <a:xfrm>
              <a:off x="8697092" y="29958350"/>
              <a:ext cx="4266163" cy="3722050"/>
            </a:xfrm>
            <a:prstGeom prst="rect">
              <a:avLst/>
            </a:prstGeom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DE1C9658-8D6B-4B2E-99A7-5895F474F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duotone>
                <a:prstClr val="black"/>
                <a:srgbClr val="FF0000">
                  <a:tint val="45000"/>
                  <a:satMod val="400000"/>
                </a:srgbClr>
              </a:duotone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44639" flipH="1">
              <a:off x="10050358" y="30628087"/>
              <a:ext cx="1177301" cy="15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4B628F-4187-4A7E-B5A8-C6FDD4C29813}"/>
              </a:ext>
            </a:extLst>
          </p:cNvPr>
          <p:cNvGrpSpPr/>
          <p:nvPr/>
        </p:nvGrpSpPr>
        <p:grpSpPr>
          <a:xfrm>
            <a:off x="4821932" y="30697214"/>
            <a:ext cx="5621660" cy="3411180"/>
            <a:chOff x="6091036" y="31436886"/>
            <a:chExt cx="3433963" cy="2175389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0B48B21-6703-42C6-BCD0-FDEF8A18A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4896" t="5990" b="9370"/>
            <a:stretch/>
          </p:blipFill>
          <p:spPr>
            <a:xfrm>
              <a:off x="6091036" y="31436886"/>
              <a:ext cx="3433963" cy="2175389"/>
            </a:xfrm>
            <a:prstGeom prst="rect">
              <a:avLst/>
            </a:prstGeom>
          </p:spPr>
        </p:pic>
        <p:pic>
          <p:nvPicPr>
            <p:cNvPr id="88" name="Picture 2">
              <a:extLst>
                <a:ext uri="{FF2B5EF4-FFF2-40B4-BE49-F238E27FC236}">
                  <a16:creationId xmlns:a16="http://schemas.microsoft.com/office/drawing/2014/main" id="{5DE5BD81-8A8E-4AD7-840C-6E7FA2613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duotone>
                <a:prstClr val="black"/>
                <a:srgbClr val="FF0000">
                  <a:tint val="45000"/>
                  <a:satMod val="400000"/>
                </a:srgbClr>
              </a:duotone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30288" flipH="1">
              <a:off x="6984865" y="31609584"/>
              <a:ext cx="913903" cy="1218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F240BE-C8E0-44BC-A55A-599155E7087A}"/>
              </a:ext>
            </a:extLst>
          </p:cNvPr>
          <p:cNvGrpSpPr/>
          <p:nvPr/>
        </p:nvGrpSpPr>
        <p:grpSpPr>
          <a:xfrm>
            <a:off x="10128171" y="30561140"/>
            <a:ext cx="1757411" cy="2526385"/>
            <a:chOff x="9468218" y="30923333"/>
            <a:chExt cx="1757411" cy="252638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50FB16C-CE4B-427C-B97B-84A4E35A47B4}"/>
                </a:ext>
              </a:extLst>
            </p:cNvPr>
            <p:cNvSpPr/>
            <p:nvPr/>
          </p:nvSpPr>
          <p:spPr>
            <a:xfrm>
              <a:off x="9754119" y="30923333"/>
              <a:ext cx="1411301" cy="2526385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tint val="66000"/>
                    <a:satMod val="160000"/>
                  </a:schemeClr>
                </a:gs>
                <a:gs pos="50000">
                  <a:schemeClr val="accent4">
                    <a:tint val="44500"/>
                    <a:satMod val="160000"/>
                  </a:schemeClr>
                </a:gs>
                <a:gs pos="100000">
                  <a:schemeClr val="accent4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2">
              <a:extLst>
                <a:ext uri="{FF2B5EF4-FFF2-40B4-BE49-F238E27FC236}">
                  <a16:creationId xmlns:a16="http://schemas.microsoft.com/office/drawing/2014/main" id="{EB90449A-3069-487D-BC24-694BE5C69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9926" b="92080" l="10000" r="90000">
                          <a14:foregroundMark x1="34648" y1="56811" x2="14789" y2="91975"/>
                          <a14:foregroundMark x1="14789" y1="91975" x2="11268" y2="79626"/>
                          <a14:foregroundMark x1="18764" y1="69318" x2="31127" y2="55544"/>
                          <a14:backgroundMark x1="51268" y1="51003" x2="19859" y2="96199"/>
                          <a14:backgroundMark x1="19859" y1="96199" x2="19859" y2="96621"/>
                          <a14:backgroundMark x1="47746" y1="53432" x2="36394" y2="59477"/>
                          <a14:backgroundMark x1="33175" y1="65177" x2="35352" y2="81415"/>
                          <a14:backgroundMark x1="17183" y1="68638" x2="6620" y2="80887"/>
                          <a14:backgroundMark x1="6620" y1="80887" x2="6479" y2="82999"/>
                          <a14:backgroundMark x1="9155" y1="83738" x2="12394" y2="778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0812" flipH="1">
              <a:off x="9468218" y="30924688"/>
              <a:ext cx="1757411" cy="234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2A0397-BE60-46B7-BC26-1E02645D74BA}"/>
              </a:ext>
            </a:extLst>
          </p:cNvPr>
          <p:cNvCxnSpPr/>
          <p:nvPr/>
        </p:nvCxnSpPr>
        <p:spPr>
          <a:xfrm>
            <a:off x="11201400" y="32156400"/>
            <a:ext cx="29481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FC361F2-98BB-4C10-8FB5-BC90C25FDF96}"/>
              </a:ext>
            </a:extLst>
          </p:cNvPr>
          <p:cNvCxnSpPr>
            <a:cxnSpLocks/>
          </p:cNvCxnSpPr>
          <p:nvPr/>
        </p:nvCxnSpPr>
        <p:spPr>
          <a:xfrm flipV="1">
            <a:off x="11135360" y="32461200"/>
            <a:ext cx="2989656" cy="35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6C2F91C-BF6B-4797-993A-4BB360E2305F}"/>
              </a:ext>
            </a:extLst>
          </p:cNvPr>
          <p:cNvCxnSpPr>
            <a:cxnSpLocks/>
          </p:cNvCxnSpPr>
          <p:nvPr/>
        </p:nvCxnSpPr>
        <p:spPr>
          <a:xfrm flipH="1">
            <a:off x="15475622" y="34102048"/>
            <a:ext cx="899128" cy="1293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5">
            <a:extLst>
              <a:ext uri="{FF2B5EF4-FFF2-40B4-BE49-F238E27FC236}">
                <a16:creationId xmlns:a16="http://schemas.microsoft.com/office/drawing/2014/main" id="{12023FBC-F7A7-4D5D-8756-C7A869761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5373" y="33905985"/>
            <a:ext cx="4190989" cy="570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algn="ctr" defTabSz="3490913" eaLnBrk="0" hangingPunct="0">
              <a:spcBef>
                <a:spcPts val="0"/>
              </a:spcBef>
              <a:defRPr/>
            </a:pPr>
            <a:r>
              <a:rPr lang="en-US" sz="20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Reduced noise floor ~15dB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4053A92C-A6C0-4FF4-B58F-1E1E4F9FAC1B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67596" t="7327" r="8473" b="4867"/>
          <a:stretch/>
        </p:blipFill>
        <p:spPr>
          <a:xfrm>
            <a:off x="1245726" y="30270436"/>
            <a:ext cx="3181463" cy="4076593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B1F1CF5-EFB5-4FC7-AFA2-CE9CBF0C6FC7}"/>
              </a:ext>
            </a:extLst>
          </p:cNvPr>
          <p:cNvCxnSpPr>
            <a:cxnSpLocks/>
          </p:cNvCxnSpPr>
          <p:nvPr/>
        </p:nvCxnSpPr>
        <p:spPr>
          <a:xfrm flipH="1">
            <a:off x="4629203" y="31144892"/>
            <a:ext cx="7620" cy="25158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8" name="Rectangle 111">
            <a:extLst>
              <a:ext uri="{FF2B5EF4-FFF2-40B4-BE49-F238E27FC236}">
                <a16:creationId xmlns:a16="http://schemas.microsoft.com/office/drawing/2014/main" id="{E838745B-2EDA-4A3F-A524-9634C5B4D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272" y="24137584"/>
            <a:ext cx="918965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Our simulation interface enables: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Rapid prototyping of THz imaging systems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Simplified imaging algorithm development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Machine learning applications built on THz imaging by efficient dataset generation of high-fidelity data</a:t>
            </a:r>
          </a:p>
        </p:txBody>
      </p:sp>
      <p:sp>
        <p:nvSpPr>
          <p:cNvPr id="113" name="Rectangle 111">
            <a:extLst>
              <a:ext uri="{FF2B5EF4-FFF2-40B4-BE49-F238E27FC236}">
                <a16:creationId xmlns:a16="http://schemas.microsoft.com/office/drawing/2014/main" id="{EC70E3C5-1B0B-4D4C-908A-83B3DB57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0914" y="27355800"/>
            <a:ext cx="9189656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Extend simulation platform capabilities</a:t>
            </a:r>
          </a:p>
          <a:p>
            <a:pPr marL="820738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Target material properties</a:t>
            </a:r>
          </a:p>
          <a:p>
            <a:pPr marL="820738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Varying propagation media (through-the-wall)</a:t>
            </a:r>
          </a:p>
          <a:p>
            <a:pPr marL="820738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Multipath effects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Develop neural processors for improved imaging</a:t>
            </a:r>
          </a:p>
          <a:p>
            <a:pPr marL="820738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Hybrid signal processing + ML</a:t>
            </a:r>
          </a:p>
          <a:p>
            <a:pPr marL="820738" lvl="1" indent="-457200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Arial" panose="020B0604020202020204" pitchFamily="34" charset="0"/>
                <a:ea typeface="ＭＳ Ｐゴシック" pitchFamily="-80" charset="-128"/>
                <a:cs typeface="Arial" panose="020B0604020202020204" pitchFamily="34" charset="0"/>
              </a:rPr>
              <a:t>Exceeds theoretical spatial/spectral resolution</a:t>
            </a:r>
          </a:p>
        </p:txBody>
      </p:sp>
      <p:sp>
        <p:nvSpPr>
          <p:cNvPr id="116" name="Rectangle 5">
            <a:extLst>
              <a:ext uri="{FF2B5EF4-FFF2-40B4-BE49-F238E27FC236}">
                <a16:creationId xmlns:a16="http://schemas.microsoft.com/office/drawing/2014/main" id="{37BF3007-4D8E-46FF-B089-C6197B3DB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5682" y="31291885"/>
            <a:ext cx="9384887" cy="182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96875" indent="-396875" algn="just" defTabSz="3490913" eaLnBrk="0" hangingPunct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[1] J. W. Smith and M. Torlak, “Terahertz Imaging Toolbox with Interactive User Interface,” Submitted in </a:t>
            </a:r>
            <a:r>
              <a:rPr lang="en-US" sz="2400" i="1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IEEE Open Journal on Antennas and Propagation</a:t>
            </a:r>
            <a:endParaRPr lang="en-US" sz="2400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sp>
        <p:nvSpPr>
          <p:cNvPr id="119" name="Rectangle 5">
            <a:extLst>
              <a:ext uri="{FF2B5EF4-FFF2-40B4-BE49-F238E27FC236}">
                <a16:creationId xmlns:a16="http://schemas.microsoft.com/office/drawing/2014/main" id="{B5459E78-8A6C-408A-B5D3-2A7854D23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0934" y="30505046"/>
            <a:ext cx="2281418" cy="523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algn="ctr" defTabSz="3490913" eaLnBrk="0" hangingPunct="0">
              <a:spcBef>
                <a:spcPts val="0"/>
              </a:spcBef>
              <a:defRPr/>
            </a:pPr>
            <a:r>
              <a:rPr lang="en-US" sz="2400" b="1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Input</a:t>
            </a:r>
          </a:p>
        </p:txBody>
      </p:sp>
      <p:sp>
        <p:nvSpPr>
          <p:cNvPr id="120" name="Rectangle 5">
            <a:extLst>
              <a:ext uri="{FF2B5EF4-FFF2-40B4-BE49-F238E27FC236}">
                <a16:creationId xmlns:a16="http://schemas.microsoft.com/office/drawing/2014/main" id="{6EE6DA99-E195-4AE3-B851-9750628D4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6291" y="30148923"/>
            <a:ext cx="2281418" cy="523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algn="ctr" defTabSz="3490913" eaLnBrk="0" hangingPunct="0">
              <a:spcBef>
                <a:spcPts val="0"/>
              </a:spcBef>
              <a:defRPr/>
            </a:pPr>
            <a:r>
              <a:rPr lang="en-US" sz="2400" b="1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Output</a:t>
            </a:r>
          </a:p>
        </p:txBody>
      </p:sp>
      <p:sp>
        <p:nvSpPr>
          <p:cNvPr id="121" name="Rectangle 5">
            <a:extLst>
              <a:ext uri="{FF2B5EF4-FFF2-40B4-BE49-F238E27FC236}">
                <a16:creationId xmlns:a16="http://schemas.microsoft.com/office/drawing/2014/main" id="{FBC9B6DD-1D1E-4264-BF33-CA6A6030B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0502" y="8234319"/>
            <a:ext cx="2281418" cy="523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algn="ctr" defTabSz="3490913" eaLnBrk="0" hangingPunct="0">
              <a:spcBef>
                <a:spcPts val="0"/>
              </a:spcBef>
              <a:defRPr/>
            </a:pPr>
            <a:endParaRPr lang="en-US" sz="2400" b="1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15070</TotalTime>
  <Words>369</Words>
  <Application>Microsoft Office PowerPoint</Application>
  <PresentationFormat>Custom</PresentationFormat>
  <Paragraphs>56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Tahoma</vt:lpstr>
      <vt:lpstr>Times New Roman</vt:lpstr>
      <vt:lpstr>Default Design</vt:lpstr>
      <vt:lpstr>Terahertz Imaging Toolbox with Interactive 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Synthesis and Characterization of Nanomaterials for Lithium Ion Batteries  By: Vyas Munidas   Supervisor: Prof. A. McLean</dc:title>
  <dc:creator>nikki</dc:creator>
  <cp:lastModifiedBy>Josiah Smith</cp:lastModifiedBy>
  <cp:revision>713</cp:revision>
  <cp:lastPrinted>2008-05-05T16:10:31Z</cp:lastPrinted>
  <dcterms:created xsi:type="dcterms:W3CDTF">2008-05-05T14:37:07Z</dcterms:created>
  <dcterms:modified xsi:type="dcterms:W3CDTF">2021-10-01T17:57:14Z</dcterms:modified>
</cp:coreProperties>
</file>